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434a05a52840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63bc65f76e4529"/>
  </p:sldMasterIdLst>
  <p:sldIdLst>
    <p:sldId xmlns:r="http://schemas.openxmlformats.org/officeDocument/2006/relationships" id="256" r:id="R5189c49a7d6e4254"/>
    <p:sldId xmlns:r="http://schemas.openxmlformats.org/officeDocument/2006/relationships" id="257" r:id="Rf8aeeb635e8e4710"/>
    <p:sldId xmlns:r="http://schemas.openxmlformats.org/officeDocument/2006/relationships" id="258" r:id="Ra0f64c19ca7d4317"/>
    <p:sldId xmlns:r="http://schemas.openxmlformats.org/officeDocument/2006/relationships" id="259" r:id="R020242fb5eef494b"/>
    <p:sldId xmlns:r="http://schemas.openxmlformats.org/officeDocument/2006/relationships" id="260" r:id="Rab4de18564734954"/>
    <p:sldId xmlns:r="http://schemas.openxmlformats.org/officeDocument/2006/relationships" id="261" r:id="R77a4f8adbc0c45d4"/>
    <p:sldId xmlns:r="http://schemas.openxmlformats.org/officeDocument/2006/relationships" id="262" r:id="Racdf64cdb55341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63bc65f76e4529" /><Relationship Type="http://schemas.openxmlformats.org/officeDocument/2006/relationships/slide" Target="/ppt/slides/slide1.xml" Id="R5189c49a7d6e4254" /><Relationship Type="http://schemas.openxmlformats.org/officeDocument/2006/relationships/slide" Target="/ppt/slides/slide2.xml" Id="Rf8aeeb635e8e4710" /><Relationship Type="http://schemas.openxmlformats.org/officeDocument/2006/relationships/slide" Target="/ppt/slides/slide3.xml" Id="Ra0f64c19ca7d4317" /><Relationship Type="http://schemas.openxmlformats.org/officeDocument/2006/relationships/slide" Target="/ppt/slides/slide4.xml" Id="R020242fb5eef494b" /><Relationship Type="http://schemas.openxmlformats.org/officeDocument/2006/relationships/slide" Target="/ppt/slides/slide5.xml" Id="Rab4de18564734954" /><Relationship Type="http://schemas.openxmlformats.org/officeDocument/2006/relationships/slide" Target="/ppt/slides/slide6.xml" Id="R77a4f8adbc0c45d4" /><Relationship Type="http://schemas.openxmlformats.org/officeDocument/2006/relationships/slide" Target="/ppt/slides/slide7.xml" Id="Racdf64cdb55341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e284d56c7245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821820ed04b43" /><Relationship Type="http://schemas.openxmlformats.org/officeDocument/2006/relationships/theme" Target="/ppt/slideMasters/theme/theme1.xml" Id="Ra74e2f46162b48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6821820ed04b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d7738335846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bc5c5ca7e42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40274948947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f4a2a0ebf46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fde0290db43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a4c50478a46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ef935135944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FOTO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−131 821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−262 152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646 533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NATHAN WILLIAM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