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bf6b5aba9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850208a4a43c2"/>
  </p:sldMasterIdLst>
  <p:sldIdLst>
    <p:sldId xmlns:r="http://schemas.openxmlformats.org/officeDocument/2006/relationships" id="256" r:id="R0d344d3f9dd84348"/>
    <p:sldId xmlns:r="http://schemas.openxmlformats.org/officeDocument/2006/relationships" id="257" r:id="R302f9e4301994c02"/>
    <p:sldId xmlns:r="http://schemas.openxmlformats.org/officeDocument/2006/relationships" id="258" r:id="R83a0caa8204848b4"/>
    <p:sldId xmlns:r="http://schemas.openxmlformats.org/officeDocument/2006/relationships" id="259" r:id="R436bd945b0cb4ff3"/>
    <p:sldId xmlns:r="http://schemas.openxmlformats.org/officeDocument/2006/relationships" id="260" r:id="Rd8b91d4cf00d42d9"/>
    <p:sldId xmlns:r="http://schemas.openxmlformats.org/officeDocument/2006/relationships" id="261" r:id="R42d68054ba86481d"/>
    <p:sldId xmlns:r="http://schemas.openxmlformats.org/officeDocument/2006/relationships" id="262" r:id="R00c4fa860e03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850208a4a43c2" /><Relationship Type="http://schemas.openxmlformats.org/officeDocument/2006/relationships/slide" Target="/ppt/slides/slide1.xml" Id="R0d344d3f9dd84348" /><Relationship Type="http://schemas.openxmlformats.org/officeDocument/2006/relationships/slide" Target="/ppt/slides/slide2.xml" Id="R302f9e4301994c02" /><Relationship Type="http://schemas.openxmlformats.org/officeDocument/2006/relationships/slide" Target="/ppt/slides/slide3.xml" Id="R83a0caa8204848b4" /><Relationship Type="http://schemas.openxmlformats.org/officeDocument/2006/relationships/slide" Target="/ppt/slides/slide4.xml" Id="R436bd945b0cb4ff3" /><Relationship Type="http://schemas.openxmlformats.org/officeDocument/2006/relationships/slide" Target="/ppt/slides/slide5.xml" Id="Rd8b91d4cf00d42d9" /><Relationship Type="http://schemas.openxmlformats.org/officeDocument/2006/relationships/slide" Target="/ppt/slides/slide6.xml" Id="R42d68054ba86481d" /><Relationship Type="http://schemas.openxmlformats.org/officeDocument/2006/relationships/slide" Target="/ppt/slides/slide7.xml" Id="R00c4fa860e03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9b1e670da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fb9458694fc0" /><Relationship Type="http://schemas.openxmlformats.org/officeDocument/2006/relationships/theme" Target="/ppt/slideMasters/theme/theme1.xml" Id="Rbe8cd0dec5bd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afb945869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27c0dd6f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4bbe983b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286d6a07d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dcd8d30c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92b3699ef4f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ec53b9337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eab9f7b91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ANDREAS HELVIK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Madame Maren Juels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topcodeconsulting_breg@mrhelvik.com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