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6ced54fbbf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fa5cc9bc14429"/>
  </p:sldMasterIdLst>
  <p:sldIdLst>
    <p:sldId xmlns:r="http://schemas.openxmlformats.org/officeDocument/2006/relationships" id="256" r:id="R010b17913a8445a4"/>
    <p:sldId xmlns:r="http://schemas.openxmlformats.org/officeDocument/2006/relationships" id="257" r:id="R9f968d02d9ed4e2d"/>
    <p:sldId xmlns:r="http://schemas.openxmlformats.org/officeDocument/2006/relationships" id="258" r:id="R660391920f514837"/>
    <p:sldId xmlns:r="http://schemas.openxmlformats.org/officeDocument/2006/relationships" id="259" r:id="R874d6585def24a07"/>
    <p:sldId xmlns:r="http://schemas.openxmlformats.org/officeDocument/2006/relationships" id="260" r:id="R605863da8b2f4d2d"/>
    <p:sldId xmlns:r="http://schemas.openxmlformats.org/officeDocument/2006/relationships" id="261" r:id="R2203fb647cd84c9c"/>
    <p:sldId xmlns:r="http://schemas.openxmlformats.org/officeDocument/2006/relationships" id="262" r:id="Rcad27b501479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fa5cc9bc14429" /><Relationship Type="http://schemas.openxmlformats.org/officeDocument/2006/relationships/slide" Target="/ppt/slides/slide1.xml" Id="R010b17913a8445a4" /><Relationship Type="http://schemas.openxmlformats.org/officeDocument/2006/relationships/slide" Target="/ppt/slides/slide2.xml" Id="R9f968d02d9ed4e2d" /><Relationship Type="http://schemas.openxmlformats.org/officeDocument/2006/relationships/slide" Target="/ppt/slides/slide3.xml" Id="R660391920f514837" /><Relationship Type="http://schemas.openxmlformats.org/officeDocument/2006/relationships/slide" Target="/ppt/slides/slide4.xml" Id="R874d6585def24a07" /><Relationship Type="http://schemas.openxmlformats.org/officeDocument/2006/relationships/slide" Target="/ppt/slides/slide5.xml" Id="R605863da8b2f4d2d" /><Relationship Type="http://schemas.openxmlformats.org/officeDocument/2006/relationships/slide" Target="/ppt/slides/slide6.xml" Id="R2203fb647cd84c9c" /><Relationship Type="http://schemas.openxmlformats.org/officeDocument/2006/relationships/slide" Target="/ppt/slides/slide7.xml" Id="Rcad27b501479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2276d47e3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622ecc2fe4d69" /><Relationship Type="http://schemas.openxmlformats.org/officeDocument/2006/relationships/theme" Target="/ppt/slideMasters/theme/theme1.xml" Id="Rd36c787bfe31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622ecc2fe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80105ff6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45513690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7f16c7dd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6eca61ff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8b099e72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0fdec6d5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c04cf479d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