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d053995bcd44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c7d21c84914188"/>
  </p:sldMasterIdLst>
  <p:sldIdLst>
    <p:sldId xmlns:r="http://schemas.openxmlformats.org/officeDocument/2006/relationships" id="256" r:id="R828fed8d0a3e4eac"/>
    <p:sldId xmlns:r="http://schemas.openxmlformats.org/officeDocument/2006/relationships" id="257" r:id="Rd79039c5ab0c47b0"/>
    <p:sldId xmlns:r="http://schemas.openxmlformats.org/officeDocument/2006/relationships" id="258" r:id="R6b797ff2e0c14e78"/>
    <p:sldId xmlns:r="http://schemas.openxmlformats.org/officeDocument/2006/relationships" id="259" r:id="R2517909cdedf44cb"/>
    <p:sldId xmlns:r="http://schemas.openxmlformats.org/officeDocument/2006/relationships" id="260" r:id="R95ff18310368440d"/>
    <p:sldId xmlns:r="http://schemas.openxmlformats.org/officeDocument/2006/relationships" id="261" r:id="R20f7f7ba47374736"/>
    <p:sldId xmlns:r="http://schemas.openxmlformats.org/officeDocument/2006/relationships" id="262" r:id="Rd2eaf179aac14f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7d21c84914188" /><Relationship Type="http://schemas.openxmlformats.org/officeDocument/2006/relationships/slide" Target="/ppt/slides/slide1.xml" Id="R828fed8d0a3e4eac" /><Relationship Type="http://schemas.openxmlformats.org/officeDocument/2006/relationships/slide" Target="/ppt/slides/slide2.xml" Id="Rd79039c5ab0c47b0" /><Relationship Type="http://schemas.openxmlformats.org/officeDocument/2006/relationships/slide" Target="/ppt/slides/slide3.xml" Id="R6b797ff2e0c14e78" /><Relationship Type="http://schemas.openxmlformats.org/officeDocument/2006/relationships/slide" Target="/ppt/slides/slide4.xml" Id="R2517909cdedf44cb" /><Relationship Type="http://schemas.openxmlformats.org/officeDocument/2006/relationships/slide" Target="/ppt/slides/slide5.xml" Id="R95ff18310368440d" /><Relationship Type="http://schemas.openxmlformats.org/officeDocument/2006/relationships/slide" Target="/ppt/slides/slide6.xml" Id="R20f7f7ba47374736" /><Relationship Type="http://schemas.openxmlformats.org/officeDocument/2006/relationships/slide" Target="/ppt/slides/slide7.xml" Id="Rd2eaf179aac14f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ee009f1cf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15f77cdce44a6" /><Relationship Type="http://schemas.openxmlformats.org/officeDocument/2006/relationships/theme" Target="/ppt/slideMasters/theme/theme1.xml" Id="Re4f282deb58d4c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15f77cdce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2fe1dc2d4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d829b521a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e3c97c069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9b6bf07de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241a6da3e4e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4caa05507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69257697f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