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9e6babfa8f4f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8ca54065884a89"/>
  </p:sldMasterIdLst>
  <p:sldIdLst>
    <p:sldId xmlns:r="http://schemas.openxmlformats.org/officeDocument/2006/relationships" id="256" r:id="Re02d091d30e04959"/>
    <p:sldId xmlns:r="http://schemas.openxmlformats.org/officeDocument/2006/relationships" id="257" r:id="Re894e80637f14930"/>
    <p:sldId xmlns:r="http://schemas.openxmlformats.org/officeDocument/2006/relationships" id="258" r:id="Ra80734971a5f45e1"/>
    <p:sldId xmlns:r="http://schemas.openxmlformats.org/officeDocument/2006/relationships" id="259" r:id="R27a8a7065f80478a"/>
    <p:sldId xmlns:r="http://schemas.openxmlformats.org/officeDocument/2006/relationships" id="260" r:id="Rc547f6b837be49d6"/>
    <p:sldId xmlns:r="http://schemas.openxmlformats.org/officeDocument/2006/relationships" id="261" r:id="Rf466c322c0fd4a74"/>
    <p:sldId xmlns:r="http://schemas.openxmlformats.org/officeDocument/2006/relationships" id="262" r:id="R14d59150902e48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ca54065884a89" /><Relationship Type="http://schemas.openxmlformats.org/officeDocument/2006/relationships/slide" Target="/ppt/slides/slide1.xml" Id="Re02d091d30e04959" /><Relationship Type="http://schemas.openxmlformats.org/officeDocument/2006/relationships/slide" Target="/ppt/slides/slide2.xml" Id="Re894e80637f14930" /><Relationship Type="http://schemas.openxmlformats.org/officeDocument/2006/relationships/slide" Target="/ppt/slides/slide3.xml" Id="Ra80734971a5f45e1" /><Relationship Type="http://schemas.openxmlformats.org/officeDocument/2006/relationships/slide" Target="/ppt/slides/slide4.xml" Id="R27a8a7065f80478a" /><Relationship Type="http://schemas.openxmlformats.org/officeDocument/2006/relationships/slide" Target="/ppt/slides/slide5.xml" Id="Rc547f6b837be49d6" /><Relationship Type="http://schemas.openxmlformats.org/officeDocument/2006/relationships/slide" Target="/ppt/slides/slide6.xml" Id="Rf466c322c0fd4a74" /><Relationship Type="http://schemas.openxmlformats.org/officeDocument/2006/relationships/slide" Target="/ppt/slides/slide7.xml" Id="R14d59150902e48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cc51a624bc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67bf47e5c34133" /><Relationship Type="http://schemas.openxmlformats.org/officeDocument/2006/relationships/theme" Target="/ppt/slideMasters/theme/theme1.xml" Id="R5f3b54ca157e4e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67bf47e5c3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3bedbc2434a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826f4a3274b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f720ad30c48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f877c63874b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825205754d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d87e93b6404c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7f2cfb12243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CBK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CBK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2 795 082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179 777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1 372 864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2 112 609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KATRINE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PIATKOWSKI RENATA BEATA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SÆTHER CECILIE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Priorveien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08 05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post@cbkregnskap.no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www.cbkregnskap.no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998 412 536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CBK REGNSKAP AS</a:t>
            </a:r>
          </a:p>
        </p:txBody>
      </p:sp>
    </p:spTree>
  </p:cSld>
  <p:clrMapOvr>
    <a:masterClrMapping xmlns:a="http://schemas.openxmlformats.org/drawingml/2006/main"/>
  </p:clrMapOvr>
</p:sld>
</file>