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951f8d539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2a9e1693e4c50"/>
  </p:sldMasterIdLst>
  <p:sldIdLst>
    <p:sldId xmlns:r="http://schemas.openxmlformats.org/officeDocument/2006/relationships" id="256" r:id="Ra7d5dfeb487b47fa"/>
    <p:sldId xmlns:r="http://schemas.openxmlformats.org/officeDocument/2006/relationships" id="257" r:id="R902663ccdc454d16"/>
    <p:sldId xmlns:r="http://schemas.openxmlformats.org/officeDocument/2006/relationships" id="258" r:id="R9a60b8213619441a"/>
    <p:sldId xmlns:r="http://schemas.openxmlformats.org/officeDocument/2006/relationships" id="259" r:id="Rf2e33377c6f54fe6"/>
    <p:sldId xmlns:r="http://schemas.openxmlformats.org/officeDocument/2006/relationships" id="260" r:id="R9698311180764881"/>
    <p:sldId xmlns:r="http://schemas.openxmlformats.org/officeDocument/2006/relationships" id="261" r:id="R556a362385ea442d"/>
    <p:sldId xmlns:r="http://schemas.openxmlformats.org/officeDocument/2006/relationships" id="262" r:id="Rd962eb69bdd7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2a9e1693e4c50" /><Relationship Type="http://schemas.openxmlformats.org/officeDocument/2006/relationships/slide" Target="/ppt/slides/slide1.xml" Id="Ra7d5dfeb487b47fa" /><Relationship Type="http://schemas.openxmlformats.org/officeDocument/2006/relationships/slide" Target="/ppt/slides/slide2.xml" Id="R902663ccdc454d16" /><Relationship Type="http://schemas.openxmlformats.org/officeDocument/2006/relationships/slide" Target="/ppt/slides/slide3.xml" Id="R9a60b8213619441a" /><Relationship Type="http://schemas.openxmlformats.org/officeDocument/2006/relationships/slide" Target="/ppt/slides/slide4.xml" Id="Rf2e33377c6f54fe6" /><Relationship Type="http://schemas.openxmlformats.org/officeDocument/2006/relationships/slide" Target="/ppt/slides/slide5.xml" Id="R9698311180764881" /><Relationship Type="http://schemas.openxmlformats.org/officeDocument/2006/relationships/slide" Target="/ppt/slides/slide6.xml" Id="R556a362385ea442d" /><Relationship Type="http://schemas.openxmlformats.org/officeDocument/2006/relationships/slide" Target="/ppt/slides/slide7.xml" Id="Rd962eb69bdd7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0f97b020f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cd51bc5f4940" /><Relationship Type="http://schemas.openxmlformats.org/officeDocument/2006/relationships/theme" Target="/ppt/slideMasters/theme/theme1.xml" Id="R89319ad13ff2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4cd51bc5f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d28578cb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e60bf76b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adca9b74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4f23207a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b2a524a5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0fbb628c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fc216aa55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