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f597865fa744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bfcc8ece644381"/>
  </p:sldMasterIdLst>
  <p:sldIdLst>
    <p:sldId xmlns:r="http://schemas.openxmlformats.org/officeDocument/2006/relationships" id="256" r:id="Rd919090d316c4ab1"/>
    <p:sldId xmlns:r="http://schemas.openxmlformats.org/officeDocument/2006/relationships" id="257" r:id="Rf9583239e40747e0"/>
    <p:sldId xmlns:r="http://schemas.openxmlformats.org/officeDocument/2006/relationships" id="258" r:id="R79435d8554fd4fcd"/>
    <p:sldId xmlns:r="http://schemas.openxmlformats.org/officeDocument/2006/relationships" id="259" r:id="Ra0a66869103e464d"/>
    <p:sldId xmlns:r="http://schemas.openxmlformats.org/officeDocument/2006/relationships" id="260" r:id="Rda023c025f9d4077"/>
    <p:sldId xmlns:r="http://schemas.openxmlformats.org/officeDocument/2006/relationships" id="261" r:id="Rb70ca27d0cfb4633"/>
    <p:sldId xmlns:r="http://schemas.openxmlformats.org/officeDocument/2006/relationships" id="262" r:id="Rf543c8e848f040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bfcc8ece644381" /><Relationship Type="http://schemas.openxmlformats.org/officeDocument/2006/relationships/slide" Target="/ppt/slides/slide1.xml" Id="Rd919090d316c4ab1" /><Relationship Type="http://schemas.openxmlformats.org/officeDocument/2006/relationships/slide" Target="/ppt/slides/slide2.xml" Id="Rf9583239e40747e0" /><Relationship Type="http://schemas.openxmlformats.org/officeDocument/2006/relationships/slide" Target="/ppt/slides/slide3.xml" Id="R79435d8554fd4fcd" /><Relationship Type="http://schemas.openxmlformats.org/officeDocument/2006/relationships/slide" Target="/ppt/slides/slide4.xml" Id="Ra0a66869103e464d" /><Relationship Type="http://schemas.openxmlformats.org/officeDocument/2006/relationships/slide" Target="/ppt/slides/slide5.xml" Id="Rda023c025f9d4077" /><Relationship Type="http://schemas.openxmlformats.org/officeDocument/2006/relationships/slide" Target="/ppt/slides/slide6.xml" Id="Rb70ca27d0cfb4633" /><Relationship Type="http://schemas.openxmlformats.org/officeDocument/2006/relationships/slide" Target="/ppt/slides/slide7.xml" Id="Rf543c8e848f040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ac184ac0054e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08734c6654342" /><Relationship Type="http://schemas.openxmlformats.org/officeDocument/2006/relationships/theme" Target="/ppt/slideMasters/theme/theme1.xml" Id="Rd9f98481cb5946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908734c66543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08743ebd54b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111651f784b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da907ae3240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aca1d0e7b4a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d9b47cfb141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24f0cedbc4f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c76217f7f42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MARITIME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MARITIME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39 629 192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4 868 044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3 831 089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11 759 383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LEDGER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DATALOY SYSTEMS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LOGISTICS AS  –  18,9 %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info@viewmaritime.com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www.viewmaritime.com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998 497 914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MARITIME AS</a:t>
            </a:r>
          </a:p>
        </p:txBody>
      </p:sp>
    </p:spTree>
  </p:cSld>
  <p:clrMapOvr>
    <a:masterClrMapping xmlns:a="http://schemas.openxmlformats.org/drawingml/2006/main"/>
  </p:clrMapOvr>
</p:sld>
</file>