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73ebc84b1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64db905fe46f4"/>
  </p:sldMasterIdLst>
  <p:sldIdLst>
    <p:sldId xmlns:r="http://schemas.openxmlformats.org/officeDocument/2006/relationships" id="256" r:id="R13a7a97eaeb14b24"/>
    <p:sldId xmlns:r="http://schemas.openxmlformats.org/officeDocument/2006/relationships" id="257" r:id="R8c37801db279441f"/>
    <p:sldId xmlns:r="http://schemas.openxmlformats.org/officeDocument/2006/relationships" id="258" r:id="R3f5508e8f1fc4370"/>
    <p:sldId xmlns:r="http://schemas.openxmlformats.org/officeDocument/2006/relationships" id="259" r:id="Radef3b9194eb4139"/>
    <p:sldId xmlns:r="http://schemas.openxmlformats.org/officeDocument/2006/relationships" id="260" r:id="R92b5b9536d574411"/>
    <p:sldId xmlns:r="http://schemas.openxmlformats.org/officeDocument/2006/relationships" id="261" r:id="Rd244de11fb834609"/>
    <p:sldId xmlns:r="http://schemas.openxmlformats.org/officeDocument/2006/relationships" id="262" r:id="R19ce73c5b9f5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64db905fe46f4" /><Relationship Type="http://schemas.openxmlformats.org/officeDocument/2006/relationships/slide" Target="/ppt/slides/slide1.xml" Id="R13a7a97eaeb14b24" /><Relationship Type="http://schemas.openxmlformats.org/officeDocument/2006/relationships/slide" Target="/ppt/slides/slide2.xml" Id="R8c37801db279441f" /><Relationship Type="http://schemas.openxmlformats.org/officeDocument/2006/relationships/slide" Target="/ppt/slides/slide3.xml" Id="R3f5508e8f1fc4370" /><Relationship Type="http://schemas.openxmlformats.org/officeDocument/2006/relationships/slide" Target="/ppt/slides/slide4.xml" Id="Radef3b9194eb4139" /><Relationship Type="http://schemas.openxmlformats.org/officeDocument/2006/relationships/slide" Target="/ppt/slides/slide5.xml" Id="R92b5b9536d574411" /><Relationship Type="http://schemas.openxmlformats.org/officeDocument/2006/relationships/slide" Target="/ppt/slides/slide6.xml" Id="Rd244de11fb834609" /><Relationship Type="http://schemas.openxmlformats.org/officeDocument/2006/relationships/slide" Target="/ppt/slides/slide7.xml" Id="R19ce73c5b9f5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12686a153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8b2f324e0451f" /><Relationship Type="http://schemas.openxmlformats.org/officeDocument/2006/relationships/theme" Target="/ppt/slideMasters/theme/theme1.xml" Id="R8d1771f628fa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8b2f324e0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beb0102e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9069919fe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c14d32caa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d26a6d98b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715611430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2fc95668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70c8a84ba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