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4c1105ed2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aa4a5422d485d"/>
  </p:sldMasterIdLst>
  <p:sldIdLst>
    <p:sldId xmlns:r="http://schemas.openxmlformats.org/officeDocument/2006/relationships" id="256" r:id="R3914ebfd186f4502"/>
    <p:sldId xmlns:r="http://schemas.openxmlformats.org/officeDocument/2006/relationships" id="257" r:id="Rd3a1feab407148af"/>
    <p:sldId xmlns:r="http://schemas.openxmlformats.org/officeDocument/2006/relationships" id="258" r:id="R03254f2af6784795"/>
    <p:sldId xmlns:r="http://schemas.openxmlformats.org/officeDocument/2006/relationships" id="259" r:id="R0a9ee4fd38f84808"/>
    <p:sldId xmlns:r="http://schemas.openxmlformats.org/officeDocument/2006/relationships" id="260" r:id="Rb4841e58424d417d"/>
    <p:sldId xmlns:r="http://schemas.openxmlformats.org/officeDocument/2006/relationships" id="261" r:id="Rc61733d1b47c4190"/>
    <p:sldId xmlns:r="http://schemas.openxmlformats.org/officeDocument/2006/relationships" id="262" r:id="R3c365f6c82aa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aa4a5422d485d" /><Relationship Type="http://schemas.openxmlformats.org/officeDocument/2006/relationships/slide" Target="/ppt/slides/slide1.xml" Id="R3914ebfd186f4502" /><Relationship Type="http://schemas.openxmlformats.org/officeDocument/2006/relationships/slide" Target="/ppt/slides/slide2.xml" Id="Rd3a1feab407148af" /><Relationship Type="http://schemas.openxmlformats.org/officeDocument/2006/relationships/slide" Target="/ppt/slides/slide3.xml" Id="R03254f2af6784795" /><Relationship Type="http://schemas.openxmlformats.org/officeDocument/2006/relationships/slide" Target="/ppt/slides/slide4.xml" Id="R0a9ee4fd38f84808" /><Relationship Type="http://schemas.openxmlformats.org/officeDocument/2006/relationships/slide" Target="/ppt/slides/slide5.xml" Id="Rb4841e58424d417d" /><Relationship Type="http://schemas.openxmlformats.org/officeDocument/2006/relationships/slide" Target="/ppt/slides/slide6.xml" Id="Rc61733d1b47c4190" /><Relationship Type="http://schemas.openxmlformats.org/officeDocument/2006/relationships/slide" Target="/ppt/slides/slide7.xml" Id="R3c365f6c82aa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02eeea0c0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8b6ddf07e47ae" /><Relationship Type="http://schemas.openxmlformats.org/officeDocument/2006/relationships/theme" Target="/ppt/slideMasters/theme/theme1.xml" Id="R740d96b8070e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8b6ddf07e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6b9ddf33d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4e815e33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45e033afa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2b524db3d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7944e01bd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568c9baf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00b820e38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