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23ba69b7ee40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8460e036464ad2"/>
  </p:sldMasterIdLst>
  <p:sldIdLst>
    <p:sldId xmlns:r="http://schemas.openxmlformats.org/officeDocument/2006/relationships" id="256" r:id="R4e0e838811564913"/>
    <p:sldId xmlns:r="http://schemas.openxmlformats.org/officeDocument/2006/relationships" id="257" r:id="R40999ab2c6dd468c"/>
    <p:sldId xmlns:r="http://schemas.openxmlformats.org/officeDocument/2006/relationships" id="258" r:id="R4005aa411a494a24"/>
    <p:sldId xmlns:r="http://schemas.openxmlformats.org/officeDocument/2006/relationships" id="259" r:id="Ra59fe9ab85814985"/>
    <p:sldId xmlns:r="http://schemas.openxmlformats.org/officeDocument/2006/relationships" id="260" r:id="R2569f64a3eb64bb6"/>
    <p:sldId xmlns:r="http://schemas.openxmlformats.org/officeDocument/2006/relationships" id="261" r:id="R4a90f0cfd8384968"/>
    <p:sldId xmlns:r="http://schemas.openxmlformats.org/officeDocument/2006/relationships" id="262" r:id="Rf2c67d8e9337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460e036464ad2" /><Relationship Type="http://schemas.openxmlformats.org/officeDocument/2006/relationships/slide" Target="/ppt/slides/slide1.xml" Id="R4e0e838811564913" /><Relationship Type="http://schemas.openxmlformats.org/officeDocument/2006/relationships/slide" Target="/ppt/slides/slide2.xml" Id="R40999ab2c6dd468c" /><Relationship Type="http://schemas.openxmlformats.org/officeDocument/2006/relationships/slide" Target="/ppt/slides/slide3.xml" Id="R4005aa411a494a24" /><Relationship Type="http://schemas.openxmlformats.org/officeDocument/2006/relationships/slide" Target="/ppt/slides/slide4.xml" Id="Ra59fe9ab85814985" /><Relationship Type="http://schemas.openxmlformats.org/officeDocument/2006/relationships/slide" Target="/ppt/slides/slide5.xml" Id="R2569f64a3eb64bb6" /><Relationship Type="http://schemas.openxmlformats.org/officeDocument/2006/relationships/slide" Target="/ppt/slides/slide6.xml" Id="R4a90f0cfd8384968" /><Relationship Type="http://schemas.openxmlformats.org/officeDocument/2006/relationships/slide" Target="/ppt/slides/slide7.xml" Id="Rf2c67d8e9337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c9d68fb93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c2f0cf7a44f6" /><Relationship Type="http://schemas.openxmlformats.org/officeDocument/2006/relationships/theme" Target="/ppt/slideMasters/theme/theme1.xml" Id="R9a8f4157471d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4c2f0cf7a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23e362d4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b75bc0d542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28517ad4a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8eaae3fc1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f24ed992d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1f2fe2ee9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9d6e9f0b34b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 EIGEDOM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367 985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2 251 515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GUTTORM BÆKKEN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93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