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68be6b2514cb4e70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83b45ecaf1da47e6"/>
  </p:sldMasterIdLst>
  <p:sldIdLst>
    <p:sldId xmlns:r="http://schemas.openxmlformats.org/officeDocument/2006/relationships" id="256" r:id="R12c7a741945d4a47"/>
    <p:sldId xmlns:r="http://schemas.openxmlformats.org/officeDocument/2006/relationships" id="257" r:id="Re816b2d01c214b10"/>
    <p:sldId xmlns:r="http://schemas.openxmlformats.org/officeDocument/2006/relationships" id="258" r:id="Re02f04b356ea4e36"/>
    <p:sldId xmlns:r="http://schemas.openxmlformats.org/officeDocument/2006/relationships" id="259" r:id="Re3bc1fb650164a2f"/>
    <p:sldId xmlns:r="http://schemas.openxmlformats.org/officeDocument/2006/relationships" id="260" r:id="R66b24cb271a44dbd"/>
    <p:sldId xmlns:r="http://schemas.openxmlformats.org/officeDocument/2006/relationships" id="261" r:id="Rd188158ecf084ab6"/>
    <p:sldId xmlns:r="http://schemas.openxmlformats.org/officeDocument/2006/relationships" id="262" r:id="Rb7d0614dfe0c4813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3b45ecaf1da47e6" /><Relationship Type="http://schemas.openxmlformats.org/officeDocument/2006/relationships/slide" Target="/ppt/slides/slide1.xml" Id="R12c7a741945d4a47" /><Relationship Type="http://schemas.openxmlformats.org/officeDocument/2006/relationships/slide" Target="/ppt/slides/slide2.xml" Id="Re816b2d01c214b10" /><Relationship Type="http://schemas.openxmlformats.org/officeDocument/2006/relationships/slide" Target="/ppt/slides/slide3.xml" Id="Re02f04b356ea4e36" /><Relationship Type="http://schemas.openxmlformats.org/officeDocument/2006/relationships/slide" Target="/ppt/slides/slide4.xml" Id="Re3bc1fb650164a2f" /><Relationship Type="http://schemas.openxmlformats.org/officeDocument/2006/relationships/slide" Target="/ppt/slides/slide5.xml" Id="R66b24cb271a44dbd" /><Relationship Type="http://schemas.openxmlformats.org/officeDocument/2006/relationships/slide" Target="/ppt/slides/slide6.xml" Id="Rd188158ecf084ab6" /><Relationship Type="http://schemas.openxmlformats.org/officeDocument/2006/relationships/slide" Target="/ppt/slides/slide7.xml" Id="Rb7d0614dfe0c4813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c3a265e158b4730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555b7eec82740ab" /><Relationship Type="http://schemas.openxmlformats.org/officeDocument/2006/relationships/theme" Target="/ppt/slideMasters/theme/theme1.xml" Id="R60bb8086e3234665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1555b7eec82740ab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913707671fe49bc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24eb7505e9249d6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05fcf2d4a974c52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fe9e03342634bf3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e85b079da8a4d94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3bcd7afb4bd42eb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914d88da17d480f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ØSTRE SOLBERG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ØSTRE SOLBERG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ØSTRE SOLBERG AS ble etablert [år] og holder til i Holmestrand.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ØSTRE SOLBERG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ØSTRE SOLBERG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ØSTRE SOLBERG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583 280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292 876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367 581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2 640 422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2 818 574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ØSTRE SOLBERG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TERJE ENGEN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ØSTRE SOLBERG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Terje Engen, Solberggrenda 4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3089 Holmestrand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998 624 606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ØSTRE SOLBERG AS</a:t>
            </a:r>
          </a:p>
        </p:txBody>
      </p:sp>
    </p:spTree>
  </p:cSld>
  <p:clrMapOvr>
    <a:masterClrMapping xmlns:a="http://schemas.openxmlformats.org/drawingml/2006/main"/>
  </p:clrMapOvr>
</p:sld>
</file>