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d02a75aad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7a3174f0246c5"/>
  </p:sldMasterIdLst>
  <p:sldIdLst>
    <p:sldId xmlns:r="http://schemas.openxmlformats.org/officeDocument/2006/relationships" id="256" r:id="R8bc2e00d28124eca"/>
    <p:sldId xmlns:r="http://schemas.openxmlformats.org/officeDocument/2006/relationships" id="257" r:id="R8720137a54484c94"/>
    <p:sldId xmlns:r="http://schemas.openxmlformats.org/officeDocument/2006/relationships" id="258" r:id="R69d1af6080b4438f"/>
    <p:sldId xmlns:r="http://schemas.openxmlformats.org/officeDocument/2006/relationships" id="259" r:id="R6841794266af4cd1"/>
    <p:sldId xmlns:r="http://schemas.openxmlformats.org/officeDocument/2006/relationships" id="260" r:id="R5b7775617ec04984"/>
    <p:sldId xmlns:r="http://schemas.openxmlformats.org/officeDocument/2006/relationships" id="261" r:id="Rc7046dd9d6fe4783"/>
    <p:sldId xmlns:r="http://schemas.openxmlformats.org/officeDocument/2006/relationships" id="262" r:id="R98eea042212b4d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7a3174f0246c5" /><Relationship Type="http://schemas.openxmlformats.org/officeDocument/2006/relationships/slide" Target="/ppt/slides/slide1.xml" Id="R8bc2e00d28124eca" /><Relationship Type="http://schemas.openxmlformats.org/officeDocument/2006/relationships/slide" Target="/ppt/slides/slide2.xml" Id="R8720137a54484c94" /><Relationship Type="http://schemas.openxmlformats.org/officeDocument/2006/relationships/slide" Target="/ppt/slides/slide3.xml" Id="R69d1af6080b4438f" /><Relationship Type="http://schemas.openxmlformats.org/officeDocument/2006/relationships/slide" Target="/ppt/slides/slide4.xml" Id="R6841794266af4cd1" /><Relationship Type="http://schemas.openxmlformats.org/officeDocument/2006/relationships/slide" Target="/ppt/slides/slide5.xml" Id="R5b7775617ec04984" /><Relationship Type="http://schemas.openxmlformats.org/officeDocument/2006/relationships/slide" Target="/ppt/slides/slide6.xml" Id="Rc7046dd9d6fe4783" /><Relationship Type="http://schemas.openxmlformats.org/officeDocument/2006/relationships/slide" Target="/ppt/slides/slide7.xml" Id="R98eea042212b4d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0c3eae330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5d02fe464429" /><Relationship Type="http://schemas.openxmlformats.org/officeDocument/2006/relationships/theme" Target="/ppt/slideMasters/theme/theme1.xml" Id="Rfb28f4e2eb12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5d02fe46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b1ffc3bf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f0446c98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db3c80be2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5daf07b28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d58acbd8b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3e19f7d84b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1cee03797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5C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10 924 187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MARTIN CHRISTENSEN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JOYS 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JOYS 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CHARLOTTE JOYS-CHRISTENSEN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 JOYS SAUGE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998 696 119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