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cb7b10c9d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82d36a54b4ea9"/>
  </p:sldMasterIdLst>
  <p:sldIdLst>
    <p:sldId xmlns:r="http://schemas.openxmlformats.org/officeDocument/2006/relationships" id="256" r:id="Rc1b80118b5b2435d"/>
    <p:sldId xmlns:r="http://schemas.openxmlformats.org/officeDocument/2006/relationships" id="257" r:id="Rdfc1beb4d29f4f02"/>
    <p:sldId xmlns:r="http://schemas.openxmlformats.org/officeDocument/2006/relationships" id="258" r:id="Rc4235aab1ee548cb"/>
    <p:sldId xmlns:r="http://schemas.openxmlformats.org/officeDocument/2006/relationships" id="259" r:id="Rd365b0f290eb400f"/>
    <p:sldId xmlns:r="http://schemas.openxmlformats.org/officeDocument/2006/relationships" id="260" r:id="R4d43aeb9ae7e467f"/>
    <p:sldId xmlns:r="http://schemas.openxmlformats.org/officeDocument/2006/relationships" id="261" r:id="Rdbfb830d037f4ab0"/>
    <p:sldId xmlns:r="http://schemas.openxmlformats.org/officeDocument/2006/relationships" id="262" r:id="R2c973cad3839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82d36a54b4ea9" /><Relationship Type="http://schemas.openxmlformats.org/officeDocument/2006/relationships/slide" Target="/ppt/slides/slide1.xml" Id="Rc1b80118b5b2435d" /><Relationship Type="http://schemas.openxmlformats.org/officeDocument/2006/relationships/slide" Target="/ppt/slides/slide2.xml" Id="Rdfc1beb4d29f4f02" /><Relationship Type="http://schemas.openxmlformats.org/officeDocument/2006/relationships/slide" Target="/ppt/slides/slide3.xml" Id="Rc4235aab1ee548cb" /><Relationship Type="http://schemas.openxmlformats.org/officeDocument/2006/relationships/slide" Target="/ppt/slides/slide4.xml" Id="Rd365b0f290eb400f" /><Relationship Type="http://schemas.openxmlformats.org/officeDocument/2006/relationships/slide" Target="/ppt/slides/slide5.xml" Id="R4d43aeb9ae7e467f" /><Relationship Type="http://schemas.openxmlformats.org/officeDocument/2006/relationships/slide" Target="/ppt/slides/slide6.xml" Id="Rdbfb830d037f4ab0" /><Relationship Type="http://schemas.openxmlformats.org/officeDocument/2006/relationships/slide" Target="/ppt/slides/slide7.xml" Id="R2c973cad3839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f5741930744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601fbc82b4065" /><Relationship Type="http://schemas.openxmlformats.org/officeDocument/2006/relationships/theme" Target="/ppt/slideMasters/theme/theme1.xml" Id="R8d18fa4372be46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601fbc82b40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b1be1411e4f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d7756c8434f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550c1d9ec4b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5c888b2724c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a7069997c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fb6082d4c46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80ec7fd7e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PROJECT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56 793 919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14 803 882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15 061 015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28 084 665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51 940 293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LBM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998 788 129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