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97d6481ee743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da2ea1d0d94e58"/>
  </p:sldMasterIdLst>
  <p:sldIdLst>
    <p:sldId xmlns:r="http://schemas.openxmlformats.org/officeDocument/2006/relationships" id="256" r:id="Rce52c83524764b14"/>
    <p:sldId xmlns:r="http://schemas.openxmlformats.org/officeDocument/2006/relationships" id="257" r:id="R6ea75920cbbb48d5"/>
    <p:sldId xmlns:r="http://schemas.openxmlformats.org/officeDocument/2006/relationships" id="258" r:id="R6c581416c7cc4212"/>
    <p:sldId xmlns:r="http://schemas.openxmlformats.org/officeDocument/2006/relationships" id="259" r:id="R88e2544b8e37443a"/>
    <p:sldId xmlns:r="http://schemas.openxmlformats.org/officeDocument/2006/relationships" id="260" r:id="R3bd1846aca6e4047"/>
    <p:sldId xmlns:r="http://schemas.openxmlformats.org/officeDocument/2006/relationships" id="261" r:id="R586adb18692c4395"/>
    <p:sldId xmlns:r="http://schemas.openxmlformats.org/officeDocument/2006/relationships" id="262" r:id="R927eb098e61749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a2ea1d0d94e58" /><Relationship Type="http://schemas.openxmlformats.org/officeDocument/2006/relationships/slide" Target="/ppt/slides/slide1.xml" Id="Rce52c83524764b14" /><Relationship Type="http://schemas.openxmlformats.org/officeDocument/2006/relationships/slide" Target="/ppt/slides/slide2.xml" Id="R6ea75920cbbb48d5" /><Relationship Type="http://schemas.openxmlformats.org/officeDocument/2006/relationships/slide" Target="/ppt/slides/slide3.xml" Id="R6c581416c7cc4212" /><Relationship Type="http://schemas.openxmlformats.org/officeDocument/2006/relationships/slide" Target="/ppt/slides/slide4.xml" Id="R88e2544b8e37443a" /><Relationship Type="http://schemas.openxmlformats.org/officeDocument/2006/relationships/slide" Target="/ppt/slides/slide5.xml" Id="R3bd1846aca6e4047" /><Relationship Type="http://schemas.openxmlformats.org/officeDocument/2006/relationships/slide" Target="/ppt/slides/slide6.xml" Id="R586adb18692c4395" /><Relationship Type="http://schemas.openxmlformats.org/officeDocument/2006/relationships/slide" Target="/ppt/slides/slide7.xml" Id="R927eb098e61749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d7bd27d774b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a25afa1b44d40" /><Relationship Type="http://schemas.openxmlformats.org/officeDocument/2006/relationships/theme" Target="/ppt/slideMasters/theme/theme1.xml" Id="R72717a296c5c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a25afa1b44d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3629d4916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091af04fb42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b11c1e08f4b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252d5270549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6ec81b9f5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8de58efab41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ac6d67a5c49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2 893 659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DAG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post@hedberg-as.no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998 877 733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