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3454aec61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e4335624474fe3"/>
  </p:sldMasterIdLst>
  <p:sldIdLst>
    <p:sldId xmlns:r="http://schemas.openxmlformats.org/officeDocument/2006/relationships" id="256" r:id="R41ca78279b1848f7"/>
    <p:sldId xmlns:r="http://schemas.openxmlformats.org/officeDocument/2006/relationships" id="257" r:id="R8c284559c66d43a2"/>
    <p:sldId xmlns:r="http://schemas.openxmlformats.org/officeDocument/2006/relationships" id="258" r:id="Rc61cb3c8c75840ee"/>
    <p:sldId xmlns:r="http://schemas.openxmlformats.org/officeDocument/2006/relationships" id="259" r:id="R8790435d7ab44051"/>
    <p:sldId xmlns:r="http://schemas.openxmlformats.org/officeDocument/2006/relationships" id="260" r:id="R86266eefab814ccf"/>
    <p:sldId xmlns:r="http://schemas.openxmlformats.org/officeDocument/2006/relationships" id="261" r:id="R983439eb440145be"/>
    <p:sldId xmlns:r="http://schemas.openxmlformats.org/officeDocument/2006/relationships" id="262" r:id="R2e3981b4759f4b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4335624474fe3" /><Relationship Type="http://schemas.openxmlformats.org/officeDocument/2006/relationships/slide" Target="/ppt/slides/slide1.xml" Id="R41ca78279b1848f7" /><Relationship Type="http://schemas.openxmlformats.org/officeDocument/2006/relationships/slide" Target="/ppt/slides/slide2.xml" Id="R8c284559c66d43a2" /><Relationship Type="http://schemas.openxmlformats.org/officeDocument/2006/relationships/slide" Target="/ppt/slides/slide3.xml" Id="Rc61cb3c8c75840ee" /><Relationship Type="http://schemas.openxmlformats.org/officeDocument/2006/relationships/slide" Target="/ppt/slides/slide4.xml" Id="R8790435d7ab44051" /><Relationship Type="http://schemas.openxmlformats.org/officeDocument/2006/relationships/slide" Target="/ppt/slides/slide5.xml" Id="R86266eefab814ccf" /><Relationship Type="http://schemas.openxmlformats.org/officeDocument/2006/relationships/slide" Target="/ppt/slides/slide6.xml" Id="R983439eb440145be" /><Relationship Type="http://schemas.openxmlformats.org/officeDocument/2006/relationships/slide" Target="/ppt/slides/slide7.xml" Id="R2e3981b4759f4b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ccc812fcf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df84f1b23430b" /><Relationship Type="http://schemas.openxmlformats.org/officeDocument/2006/relationships/theme" Target="/ppt/slideMasters/theme/theme1.xml" Id="R803d87adb0fe4f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df84f1b23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7a0cfeef9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0c071ff2f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e4ae55797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abdcb07f345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715f6a63e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20bcff60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4ce414c8a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904 810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FRANTZEN SONJA IRENE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accounting@capguard.no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www.capguard.no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998 916 135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ACCOUNTING AS</a:t>
            </a:r>
          </a:p>
        </p:txBody>
      </p:sp>
    </p:spTree>
  </p:cSld>
  <p:clrMapOvr>
    <a:masterClrMapping xmlns:a="http://schemas.openxmlformats.org/drawingml/2006/main"/>
  </p:clrMapOvr>
</p:sld>
</file>