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2ccc591b7374d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62f9392c11f4493"/>
  </p:sldMasterIdLst>
  <p:sldIdLst>
    <p:sldId xmlns:r="http://schemas.openxmlformats.org/officeDocument/2006/relationships" id="256" r:id="R4570ff2da5864a74"/>
    <p:sldId xmlns:r="http://schemas.openxmlformats.org/officeDocument/2006/relationships" id="257" r:id="R6d8586ed3a6f4317"/>
    <p:sldId xmlns:r="http://schemas.openxmlformats.org/officeDocument/2006/relationships" id="258" r:id="Rdad1f5c331124eb1"/>
    <p:sldId xmlns:r="http://schemas.openxmlformats.org/officeDocument/2006/relationships" id="259" r:id="R75a2793584e44162"/>
    <p:sldId xmlns:r="http://schemas.openxmlformats.org/officeDocument/2006/relationships" id="260" r:id="Ra42d1f9a22334800"/>
    <p:sldId xmlns:r="http://schemas.openxmlformats.org/officeDocument/2006/relationships" id="261" r:id="Rd94232164c4a46fa"/>
    <p:sldId xmlns:r="http://schemas.openxmlformats.org/officeDocument/2006/relationships" id="262" r:id="R79d629b164764b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62f9392c11f4493" /><Relationship Type="http://schemas.openxmlformats.org/officeDocument/2006/relationships/slide" Target="/ppt/slides/slide1.xml" Id="R4570ff2da5864a74" /><Relationship Type="http://schemas.openxmlformats.org/officeDocument/2006/relationships/slide" Target="/ppt/slides/slide2.xml" Id="R6d8586ed3a6f4317" /><Relationship Type="http://schemas.openxmlformats.org/officeDocument/2006/relationships/slide" Target="/ppt/slides/slide3.xml" Id="Rdad1f5c331124eb1" /><Relationship Type="http://schemas.openxmlformats.org/officeDocument/2006/relationships/slide" Target="/ppt/slides/slide4.xml" Id="R75a2793584e44162" /><Relationship Type="http://schemas.openxmlformats.org/officeDocument/2006/relationships/slide" Target="/ppt/slides/slide5.xml" Id="Ra42d1f9a22334800" /><Relationship Type="http://schemas.openxmlformats.org/officeDocument/2006/relationships/slide" Target="/ppt/slides/slide6.xml" Id="Rd94232164c4a46fa" /><Relationship Type="http://schemas.openxmlformats.org/officeDocument/2006/relationships/slide" Target="/ppt/slides/slide7.xml" Id="R79d629b164764b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fa914258fe4f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381d04d9b1497d" /><Relationship Type="http://schemas.openxmlformats.org/officeDocument/2006/relationships/theme" Target="/ppt/slideMasters/theme/theme1.xml" Id="R75e1d4e09fd846d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1381d04d9b1497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49468675b3485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53a3b57dff4c7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3004e67ca948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a00df374e245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a73b1a68543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cf4554ff984f6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3b5bfd802e472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CAHE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CAHE INVEST AS ble etablert [år] og holder til i Sandnes.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−2 998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1 316 941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4 496 551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9 528 345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JELSA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Austråttbråtet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4306 Sandnes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999 050 182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CAHE INVEST AS</a:t>
            </a:r>
          </a:p>
        </p:txBody>
      </p:sp>
    </p:spTree>
  </p:cSld>
  <p:clrMapOvr>
    <a:masterClrMapping xmlns:a="http://schemas.openxmlformats.org/drawingml/2006/main"/>
  </p:clrMapOvr>
</p:sld>
</file>