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b874c505b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3c5c87c984b00"/>
  </p:sldMasterIdLst>
  <p:sldIdLst>
    <p:sldId xmlns:r="http://schemas.openxmlformats.org/officeDocument/2006/relationships" id="256" r:id="Rc59805618cf041dc"/>
    <p:sldId xmlns:r="http://schemas.openxmlformats.org/officeDocument/2006/relationships" id="257" r:id="R74bd69f3032646b3"/>
    <p:sldId xmlns:r="http://schemas.openxmlformats.org/officeDocument/2006/relationships" id="258" r:id="R761c427d3c274ab1"/>
    <p:sldId xmlns:r="http://schemas.openxmlformats.org/officeDocument/2006/relationships" id="259" r:id="Rd91b0475f15a4d5f"/>
    <p:sldId xmlns:r="http://schemas.openxmlformats.org/officeDocument/2006/relationships" id="260" r:id="R29766508a3e54bc6"/>
    <p:sldId xmlns:r="http://schemas.openxmlformats.org/officeDocument/2006/relationships" id="261" r:id="R16cb3ab5ff814e97"/>
    <p:sldId xmlns:r="http://schemas.openxmlformats.org/officeDocument/2006/relationships" id="262" r:id="R62267406f727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3c5c87c984b00" /><Relationship Type="http://schemas.openxmlformats.org/officeDocument/2006/relationships/slide" Target="/ppt/slides/slide1.xml" Id="Rc59805618cf041dc" /><Relationship Type="http://schemas.openxmlformats.org/officeDocument/2006/relationships/slide" Target="/ppt/slides/slide2.xml" Id="R74bd69f3032646b3" /><Relationship Type="http://schemas.openxmlformats.org/officeDocument/2006/relationships/slide" Target="/ppt/slides/slide3.xml" Id="R761c427d3c274ab1" /><Relationship Type="http://schemas.openxmlformats.org/officeDocument/2006/relationships/slide" Target="/ppt/slides/slide4.xml" Id="Rd91b0475f15a4d5f" /><Relationship Type="http://schemas.openxmlformats.org/officeDocument/2006/relationships/slide" Target="/ppt/slides/slide5.xml" Id="R29766508a3e54bc6" /><Relationship Type="http://schemas.openxmlformats.org/officeDocument/2006/relationships/slide" Target="/ppt/slides/slide6.xml" Id="R16cb3ab5ff814e97" /><Relationship Type="http://schemas.openxmlformats.org/officeDocument/2006/relationships/slide" Target="/ppt/slides/slide7.xml" Id="R62267406f727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63cd9c1be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06d275db04681" /><Relationship Type="http://schemas.openxmlformats.org/officeDocument/2006/relationships/theme" Target="/ppt/slideMasters/theme/theme1.xml" Id="R6efbd09a5cd1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06d275db0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335fb6ad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a71ed17a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2db16665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7e8563793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74b4a8ee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eb92d545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b971b4af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