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2bee62cde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7c972db8774f32"/>
  </p:sldMasterIdLst>
  <p:sldIdLst>
    <p:sldId xmlns:r="http://schemas.openxmlformats.org/officeDocument/2006/relationships" id="256" r:id="R95c05448ad8b467a"/>
    <p:sldId xmlns:r="http://schemas.openxmlformats.org/officeDocument/2006/relationships" id="257" r:id="R58e8cc1abd014d19"/>
    <p:sldId xmlns:r="http://schemas.openxmlformats.org/officeDocument/2006/relationships" id="258" r:id="Ra54d46639eaa4d38"/>
    <p:sldId xmlns:r="http://schemas.openxmlformats.org/officeDocument/2006/relationships" id="259" r:id="R7731ab00e9d64006"/>
    <p:sldId xmlns:r="http://schemas.openxmlformats.org/officeDocument/2006/relationships" id="260" r:id="Rf0bc37ecd4dc4023"/>
    <p:sldId xmlns:r="http://schemas.openxmlformats.org/officeDocument/2006/relationships" id="261" r:id="R8c42352eb55e44de"/>
    <p:sldId xmlns:r="http://schemas.openxmlformats.org/officeDocument/2006/relationships" id="262" r:id="R70c2e23b1043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c972db8774f32" /><Relationship Type="http://schemas.openxmlformats.org/officeDocument/2006/relationships/slide" Target="/ppt/slides/slide1.xml" Id="R95c05448ad8b467a" /><Relationship Type="http://schemas.openxmlformats.org/officeDocument/2006/relationships/slide" Target="/ppt/slides/slide2.xml" Id="R58e8cc1abd014d19" /><Relationship Type="http://schemas.openxmlformats.org/officeDocument/2006/relationships/slide" Target="/ppt/slides/slide3.xml" Id="Ra54d46639eaa4d38" /><Relationship Type="http://schemas.openxmlformats.org/officeDocument/2006/relationships/slide" Target="/ppt/slides/slide4.xml" Id="R7731ab00e9d64006" /><Relationship Type="http://schemas.openxmlformats.org/officeDocument/2006/relationships/slide" Target="/ppt/slides/slide5.xml" Id="Rf0bc37ecd4dc4023" /><Relationship Type="http://schemas.openxmlformats.org/officeDocument/2006/relationships/slide" Target="/ppt/slides/slide6.xml" Id="R8c42352eb55e44de" /><Relationship Type="http://schemas.openxmlformats.org/officeDocument/2006/relationships/slide" Target="/ppt/slides/slide7.xml" Id="R70c2e23b1043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ee7f7c61b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ac040f6424918" /><Relationship Type="http://schemas.openxmlformats.org/officeDocument/2006/relationships/theme" Target="/ppt/slideMasters/theme/theme1.xml" Id="R33d63caaf32b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cac040f642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6239f1f1847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04524f61643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1666af12049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3e197b463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b9622347a4c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026e59fc949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4c6d3dcc8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2 205 142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17 916 926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20 263 088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MURI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999 143 261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