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5025c5771340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1440b6238d4ff5"/>
  </p:sldMasterIdLst>
  <p:sldIdLst>
    <p:sldId xmlns:r="http://schemas.openxmlformats.org/officeDocument/2006/relationships" id="256" r:id="R456b17b018864448"/>
    <p:sldId xmlns:r="http://schemas.openxmlformats.org/officeDocument/2006/relationships" id="257" r:id="R66662b555ac34d0e"/>
    <p:sldId xmlns:r="http://schemas.openxmlformats.org/officeDocument/2006/relationships" id="258" r:id="R95e3343aefbf47eb"/>
    <p:sldId xmlns:r="http://schemas.openxmlformats.org/officeDocument/2006/relationships" id="259" r:id="Rb6dcef70ce4e4aed"/>
    <p:sldId xmlns:r="http://schemas.openxmlformats.org/officeDocument/2006/relationships" id="260" r:id="Rf1163238cf9e4526"/>
    <p:sldId xmlns:r="http://schemas.openxmlformats.org/officeDocument/2006/relationships" id="261" r:id="R15801e4351ba489e"/>
    <p:sldId xmlns:r="http://schemas.openxmlformats.org/officeDocument/2006/relationships" id="262" r:id="Re57de2f1b66049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1440b6238d4ff5" /><Relationship Type="http://schemas.openxmlformats.org/officeDocument/2006/relationships/slide" Target="/ppt/slides/slide1.xml" Id="R456b17b018864448" /><Relationship Type="http://schemas.openxmlformats.org/officeDocument/2006/relationships/slide" Target="/ppt/slides/slide2.xml" Id="R66662b555ac34d0e" /><Relationship Type="http://schemas.openxmlformats.org/officeDocument/2006/relationships/slide" Target="/ppt/slides/slide3.xml" Id="R95e3343aefbf47eb" /><Relationship Type="http://schemas.openxmlformats.org/officeDocument/2006/relationships/slide" Target="/ppt/slides/slide4.xml" Id="Rb6dcef70ce4e4aed" /><Relationship Type="http://schemas.openxmlformats.org/officeDocument/2006/relationships/slide" Target="/ppt/slides/slide5.xml" Id="Rf1163238cf9e4526" /><Relationship Type="http://schemas.openxmlformats.org/officeDocument/2006/relationships/slide" Target="/ppt/slides/slide6.xml" Id="R15801e4351ba489e" /><Relationship Type="http://schemas.openxmlformats.org/officeDocument/2006/relationships/slide" Target="/ppt/slides/slide7.xml" Id="Re57de2f1b66049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0e4ffc3d2648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badaebdd14f7c" /><Relationship Type="http://schemas.openxmlformats.org/officeDocument/2006/relationships/theme" Target="/ppt/slideMasters/theme/theme1.xml" Id="R7195665529e745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dbadaebdd14f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4514de05b42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679a2ecbd49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28518a3ff49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a66cbd6034d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f37c4f3d345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e0de557b94f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01b164dee45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FRISIKT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30 339 187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1 152 986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8 112 788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107 671 375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154 654 284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ØKONOMIRÅDGIVNING HOLDING AS  –  30,5 %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 INVEST AS  –  14,4 %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 INVEST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OWREN LISBETH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ØKONOMI &amp; RÅDGIVNING AS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SVARTEPUTTEN HOLDING AS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post@okonomitjenester.no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www.okonomitjenester.no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999 173 411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