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c6eaedd0d2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3487d06c44ee9"/>
  </p:sldMasterIdLst>
  <p:sldIdLst>
    <p:sldId xmlns:r="http://schemas.openxmlformats.org/officeDocument/2006/relationships" id="256" r:id="Rfda694108721443e"/>
    <p:sldId xmlns:r="http://schemas.openxmlformats.org/officeDocument/2006/relationships" id="257" r:id="R290fd35880ee4259"/>
    <p:sldId xmlns:r="http://schemas.openxmlformats.org/officeDocument/2006/relationships" id="258" r:id="Rc8106324ccb6400c"/>
    <p:sldId xmlns:r="http://schemas.openxmlformats.org/officeDocument/2006/relationships" id="259" r:id="Rce51967573124191"/>
    <p:sldId xmlns:r="http://schemas.openxmlformats.org/officeDocument/2006/relationships" id="260" r:id="R62d1cc2ab5004252"/>
    <p:sldId xmlns:r="http://schemas.openxmlformats.org/officeDocument/2006/relationships" id="261" r:id="Rf4dd06fcc4aa4f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3487d06c44ee9" /><Relationship Type="http://schemas.openxmlformats.org/officeDocument/2006/relationships/slide" Target="/ppt/slides/slide1.xml" Id="Rfda694108721443e" /><Relationship Type="http://schemas.openxmlformats.org/officeDocument/2006/relationships/slide" Target="/ppt/slides/slide2.xml" Id="R290fd35880ee4259" /><Relationship Type="http://schemas.openxmlformats.org/officeDocument/2006/relationships/slide" Target="/ppt/slides/slide3.xml" Id="Rc8106324ccb6400c" /><Relationship Type="http://schemas.openxmlformats.org/officeDocument/2006/relationships/slide" Target="/ppt/slides/slide4.xml" Id="Rce51967573124191" /><Relationship Type="http://schemas.openxmlformats.org/officeDocument/2006/relationships/slide" Target="/ppt/slides/slide5.xml" Id="R62d1cc2ab5004252" /><Relationship Type="http://schemas.openxmlformats.org/officeDocument/2006/relationships/slide" Target="/ppt/slides/slide6.xml" Id="Rf4dd06fcc4aa4f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47e0188c5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65b3c164146a0" /><Relationship Type="http://schemas.openxmlformats.org/officeDocument/2006/relationships/theme" Target="/ppt/slideMasters/theme/theme1.xml" Id="Rd304c1b42fef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65b3c1641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2764f559b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756e4a1f24c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cb65acb39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7639733e2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c2f3af01048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99ffea96d45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HALLINGDAL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60 311 575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38 778 131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1 097 866 308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1 112 575 553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post@sparebankstiftelsenhallingdal.no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www.sparebankstiftelsenhallingdal.no/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HALLINGDAL</a:t>
            </a:r>
          </a:p>
        </p:txBody>
      </p:sp>
    </p:spTree>
  </p:cSld>
  <p:clrMapOvr>
    <a:masterClrMapping xmlns:a="http://schemas.openxmlformats.org/drawingml/2006/main"/>
  </p:clrMapOvr>
</p:sld>
</file>