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accea5935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70963651b4a7e"/>
  </p:sldMasterIdLst>
  <p:sldIdLst>
    <p:sldId xmlns:r="http://schemas.openxmlformats.org/officeDocument/2006/relationships" id="256" r:id="R049267d56afd4f4d"/>
    <p:sldId xmlns:r="http://schemas.openxmlformats.org/officeDocument/2006/relationships" id="257" r:id="R3712879a99ab46de"/>
    <p:sldId xmlns:r="http://schemas.openxmlformats.org/officeDocument/2006/relationships" id="258" r:id="Re889fcfe7a0f43d3"/>
    <p:sldId xmlns:r="http://schemas.openxmlformats.org/officeDocument/2006/relationships" id="259" r:id="R50e2463019b2427d"/>
    <p:sldId xmlns:r="http://schemas.openxmlformats.org/officeDocument/2006/relationships" id="260" r:id="R93f2a5fb4c964af9"/>
    <p:sldId xmlns:r="http://schemas.openxmlformats.org/officeDocument/2006/relationships" id="261" r:id="Rcf16c59ffab3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70963651b4a7e" /><Relationship Type="http://schemas.openxmlformats.org/officeDocument/2006/relationships/slide" Target="/ppt/slides/slide1.xml" Id="R049267d56afd4f4d" /><Relationship Type="http://schemas.openxmlformats.org/officeDocument/2006/relationships/slide" Target="/ppt/slides/slide2.xml" Id="R3712879a99ab46de" /><Relationship Type="http://schemas.openxmlformats.org/officeDocument/2006/relationships/slide" Target="/ppt/slides/slide3.xml" Id="Re889fcfe7a0f43d3" /><Relationship Type="http://schemas.openxmlformats.org/officeDocument/2006/relationships/slide" Target="/ppt/slides/slide4.xml" Id="R50e2463019b2427d" /><Relationship Type="http://schemas.openxmlformats.org/officeDocument/2006/relationships/slide" Target="/ppt/slides/slide5.xml" Id="R93f2a5fb4c964af9" /><Relationship Type="http://schemas.openxmlformats.org/officeDocument/2006/relationships/slide" Target="/ppt/slides/slide6.xml" Id="Rcf16c59ffab3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832f77fa2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e500760744f4" /><Relationship Type="http://schemas.openxmlformats.org/officeDocument/2006/relationships/theme" Target="/ppt/slideMasters/theme/theme1.xml" Id="Rb35a5779a11a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3e5007607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4830211d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4b7642c7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3dd36535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d27cee75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38ae3074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8d3271be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