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87c095037a4e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1e46c0323944d3"/>
  </p:sldMasterIdLst>
  <p:sldIdLst>
    <p:sldId xmlns:r="http://schemas.openxmlformats.org/officeDocument/2006/relationships" id="256" r:id="R0d4d2cc745304d5b"/>
    <p:sldId xmlns:r="http://schemas.openxmlformats.org/officeDocument/2006/relationships" id="257" r:id="R03596ba7759c4511"/>
    <p:sldId xmlns:r="http://schemas.openxmlformats.org/officeDocument/2006/relationships" id="258" r:id="Rf0e8e9905ece4124"/>
    <p:sldId xmlns:r="http://schemas.openxmlformats.org/officeDocument/2006/relationships" id="259" r:id="R51511bfee3904639"/>
    <p:sldId xmlns:r="http://schemas.openxmlformats.org/officeDocument/2006/relationships" id="260" r:id="R5d961e2c18b4443c"/>
    <p:sldId xmlns:r="http://schemas.openxmlformats.org/officeDocument/2006/relationships" id="261" r:id="R7ae255e2e3aa48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1e46c0323944d3" /><Relationship Type="http://schemas.openxmlformats.org/officeDocument/2006/relationships/slide" Target="/ppt/slides/slide1.xml" Id="R0d4d2cc745304d5b" /><Relationship Type="http://schemas.openxmlformats.org/officeDocument/2006/relationships/slide" Target="/ppt/slides/slide2.xml" Id="R03596ba7759c4511" /><Relationship Type="http://schemas.openxmlformats.org/officeDocument/2006/relationships/slide" Target="/ppt/slides/slide3.xml" Id="Rf0e8e9905ece4124" /><Relationship Type="http://schemas.openxmlformats.org/officeDocument/2006/relationships/slide" Target="/ppt/slides/slide4.xml" Id="R51511bfee3904639" /><Relationship Type="http://schemas.openxmlformats.org/officeDocument/2006/relationships/slide" Target="/ppt/slides/slide5.xml" Id="R5d961e2c18b4443c" /><Relationship Type="http://schemas.openxmlformats.org/officeDocument/2006/relationships/slide" Target="/ppt/slides/slide6.xml" Id="R7ae255e2e3aa48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8a61f954ea45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af1d47e374a14" /><Relationship Type="http://schemas.openxmlformats.org/officeDocument/2006/relationships/theme" Target="/ppt/slideMasters/theme/theme1.xml" Id="Rd1463050752b41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baf1d47e374a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2f2c2c21d4d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39d5ebcc04f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d382a9bea47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8d265955745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e5fbf59394b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7abaaeeeb4c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NOME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NOME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NOME ble etablert [år] og holder til i Lunde.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NOME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NOME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NOME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−52 205 923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270 388 296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1 254 091 577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1 308 561 984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NOME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3825 Lunde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guri@hlstiftelsen.no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999 177 794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NOME</a:t>
            </a:r>
          </a:p>
        </p:txBody>
      </p:sp>
    </p:spTree>
  </p:cSld>
  <p:clrMapOvr>
    <a:masterClrMapping xmlns:a="http://schemas.openxmlformats.org/drawingml/2006/main"/>
  </p:clrMapOvr>
</p:sld>
</file>