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fcc7ff813f40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3d72f2227249b8"/>
  </p:sldMasterIdLst>
  <p:sldIdLst>
    <p:sldId xmlns:r="http://schemas.openxmlformats.org/officeDocument/2006/relationships" id="256" r:id="Rac1654e5e2174c71"/>
    <p:sldId xmlns:r="http://schemas.openxmlformats.org/officeDocument/2006/relationships" id="257" r:id="Rbdd844c1d2ee4398"/>
    <p:sldId xmlns:r="http://schemas.openxmlformats.org/officeDocument/2006/relationships" id="258" r:id="Rbfb81dbee58f4a9e"/>
    <p:sldId xmlns:r="http://schemas.openxmlformats.org/officeDocument/2006/relationships" id="259" r:id="Rf32b6aff64564503"/>
    <p:sldId xmlns:r="http://schemas.openxmlformats.org/officeDocument/2006/relationships" id="260" r:id="R4c3a30ea018341bc"/>
    <p:sldId xmlns:r="http://schemas.openxmlformats.org/officeDocument/2006/relationships" id="261" r:id="R4816cb3afb0848b5"/>
    <p:sldId xmlns:r="http://schemas.openxmlformats.org/officeDocument/2006/relationships" id="262" r:id="Rb3ff4800a9c749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d72f2227249b8" /><Relationship Type="http://schemas.openxmlformats.org/officeDocument/2006/relationships/slide" Target="/ppt/slides/slide1.xml" Id="Rac1654e5e2174c71" /><Relationship Type="http://schemas.openxmlformats.org/officeDocument/2006/relationships/slide" Target="/ppt/slides/slide2.xml" Id="Rbdd844c1d2ee4398" /><Relationship Type="http://schemas.openxmlformats.org/officeDocument/2006/relationships/slide" Target="/ppt/slides/slide3.xml" Id="Rbfb81dbee58f4a9e" /><Relationship Type="http://schemas.openxmlformats.org/officeDocument/2006/relationships/slide" Target="/ppt/slides/slide4.xml" Id="Rf32b6aff64564503" /><Relationship Type="http://schemas.openxmlformats.org/officeDocument/2006/relationships/slide" Target="/ppt/slides/slide5.xml" Id="R4c3a30ea018341bc" /><Relationship Type="http://schemas.openxmlformats.org/officeDocument/2006/relationships/slide" Target="/ppt/slides/slide6.xml" Id="R4816cb3afb0848b5" /><Relationship Type="http://schemas.openxmlformats.org/officeDocument/2006/relationships/slide" Target="/ppt/slides/slide7.xml" Id="Rb3ff4800a9c749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9d84a10f342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b2c567d354a67" /><Relationship Type="http://schemas.openxmlformats.org/officeDocument/2006/relationships/theme" Target="/ppt/slideMasters/theme/theme1.xml" Id="R28f37e4028c547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6b2c567d354a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dcd96bfa640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33675d05044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68b0450d445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dc3892ca547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674b345be42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9ac4ba3cc49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981c1aa5a44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LØVOLD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FINANS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−243 146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34 654 826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37 197 454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OLE INGVAR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OLE INGVAR  –  20,4 %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Reksundveien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6533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999 202 853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