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c9455a3b4747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b867ac5e67490d"/>
  </p:sldMasterIdLst>
  <p:sldIdLst>
    <p:sldId xmlns:r="http://schemas.openxmlformats.org/officeDocument/2006/relationships" id="256" r:id="Rdb998affe9984b64"/>
    <p:sldId xmlns:r="http://schemas.openxmlformats.org/officeDocument/2006/relationships" id="257" r:id="Ra720efedb0864a97"/>
    <p:sldId xmlns:r="http://schemas.openxmlformats.org/officeDocument/2006/relationships" id="258" r:id="Rccf04ef47f7a452f"/>
    <p:sldId xmlns:r="http://schemas.openxmlformats.org/officeDocument/2006/relationships" id="259" r:id="R20d53692ef7e4807"/>
    <p:sldId xmlns:r="http://schemas.openxmlformats.org/officeDocument/2006/relationships" id="260" r:id="R2d862b0d745d4d17"/>
    <p:sldId xmlns:r="http://schemas.openxmlformats.org/officeDocument/2006/relationships" id="261" r:id="R3260d68e43f9492b"/>
    <p:sldId xmlns:r="http://schemas.openxmlformats.org/officeDocument/2006/relationships" id="262" r:id="Rc534746de66449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867ac5e67490d" /><Relationship Type="http://schemas.openxmlformats.org/officeDocument/2006/relationships/slide" Target="/ppt/slides/slide1.xml" Id="Rdb998affe9984b64" /><Relationship Type="http://schemas.openxmlformats.org/officeDocument/2006/relationships/slide" Target="/ppt/slides/slide2.xml" Id="Ra720efedb0864a97" /><Relationship Type="http://schemas.openxmlformats.org/officeDocument/2006/relationships/slide" Target="/ppt/slides/slide3.xml" Id="Rccf04ef47f7a452f" /><Relationship Type="http://schemas.openxmlformats.org/officeDocument/2006/relationships/slide" Target="/ppt/slides/slide4.xml" Id="R20d53692ef7e4807" /><Relationship Type="http://schemas.openxmlformats.org/officeDocument/2006/relationships/slide" Target="/ppt/slides/slide5.xml" Id="R2d862b0d745d4d17" /><Relationship Type="http://schemas.openxmlformats.org/officeDocument/2006/relationships/slide" Target="/ppt/slides/slide6.xml" Id="R3260d68e43f9492b" /><Relationship Type="http://schemas.openxmlformats.org/officeDocument/2006/relationships/slide" Target="/ppt/slides/slide7.xml" Id="Rc534746de66449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8726b148f49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f9db17b974262" /><Relationship Type="http://schemas.openxmlformats.org/officeDocument/2006/relationships/theme" Target="/ppt/slideMasters/theme/theme1.xml" Id="Rf2712b0b72f843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5f9db17b9742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3cdf1e1884d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5e6ee97354c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019a8c7e14c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edae37d5f48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5820f8732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9c82939b94f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8a6dc222a45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ARP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−1 819 102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1 439 784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ERLING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ANNE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RANDI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TJELTA PER EGGUM  –  16,6 %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erling@klingenberghotel.no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999 203 728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