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67b03d933940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26d97088b14a69"/>
  </p:sldMasterIdLst>
  <p:sldIdLst>
    <p:sldId xmlns:r="http://schemas.openxmlformats.org/officeDocument/2006/relationships" id="256" r:id="R20234968bad542ae"/>
    <p:sldId xmlns:r="http://schemas.openxmlformats.org/officeDocument/2006/relationships" id="257" r:id="Recdd0508581d4a38"/>
    <p:sldId xmlns:r="http://schemas.openxmlformats.org/officeDocument/2006/relationships" id="258" r:id="Rd4a1144e88fe4faf"/>
    <p:sldId xmlns:r="http://schemas.openxmlformats.org/officeDocument/2006/relationships" id="259" r:id="R0c027daeb0ed45d9"/>
    <p:sldId xmlns:r="http://schemas.openxmlformats.org/officeDocument/2006/relationships" id="260" r:id="R526a5460cfe64752"/>
    <p:sldId xmlns:r="http://schemas.openxmlformats.org/officeDocument/2006/relationships" id="261" r:id="R90f227a319444cbf"/>
    <p:sldId xmlns:r="http://schemas.openxmlformats.org/officeDocument/2006/relationships" id="262" r:id="Rd558102f0eab4a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6d97088b14a69" /><Relationship Type="http://schemas.openxmlformats.org/officeDocument/2006/relationships/slide" Target="/ppt/slides/slide1.xml" Id="R20234968bad542ae" /><Relationship Type="http://schemas.openxmlformats.org/officeDocument/2006/relationships/slide" Target="/ppt/slides/slide2.xml" Id="Recdd0508581d4a38" /><Relationship Type="http://schemas.openxmlformats.org/officeDocument/2006/relationships/slide" Target="/ppt/slides/slide3.xml" Id="Rd4a1144e88fe4faf" /><Relationship Type="http://schemas.openxmlformats.org/officeDocument/2006/relationships/slide" Target="/ppt/slides/slide4.xml" Id="R0c027daeb0ed45d9" /><Relationship Type="http://schemas.openxmlformats.org/officeDocument/2006/relationships/slide" Target="/ppt/slides/slide5.xml" Id="R526a5460cfe64752" /><Relationship Type="http://schemas.openxmlformats.org/officeDocument/2006/relationships/slide" Target="/ppt/slides/slide6.xml" Id="R90f227a319444cbf" /><Relationship Type="http://schemas.openxmlformats.org/officeDocument/2006/relationships/slide" Target="/ppt/slides/slide7.xml" Id="Rd558102f0eab4a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34dc43cff4c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ba051df5346f3" /><Relationship Type="http://schemas.openxmlformats.org/officeDocument/2006/relationships/theme" Target="/ppt/slideMasters/theme/theme1.xml" Id="Racec968cfc504b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8ba051df5346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1decc238f41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6bd8ac66a41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334c5ead945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915dd309c4e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e2be0b8ff43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6b9f5e83649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be67772c04b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VARAL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267 188 414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510 941 313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526 569 696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ALEXANDER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PETTER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999 214 800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