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613080719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834954e5c4422"/>
  </p:sldMasterIdLst>
  <p:sldIdLst>
    <p:sldId xmlns:r="http://schemas.openxmlformats.org/officeDocument/2006/relationships" id="256" r:id="Ra657ca1bba9f42c8"/>
    <p:sldId xmlns:r="http://schemas.openxmlformats.org/officeDocument/2006/relationships" id="257" r:id="Rbb0ae885700c43fc"/>
    <p:sldId xmlns:r="http://schemas.openxmlformats.org/officeDocument/2006/relationships" id="258" r:id="Reb22edd0382845f5"/>
    <p:sldId xmlns:r="http://schemas.openxmlformats.org/officeDocument/2006/relationships" id="259" r:id="Radec658bae3b4584"/>
    <p:sldId xmlns:r="http://schemas.openxmlformats.org/officeDocument/2006/relationships" id="260" r:id="Ra124cea9a8104cc2"/>
    <p:sldId xmlns:r="http://schemas.openxmlformats.org/officeDocument/2006/relationships" id="261" r:id="Rf0c4b05b37eb4391"/>
    <p:sldId xmlns:r="http://schemas.openxmlformats.org/officeDocument/2006/relationships" id="262" r:id="R18e94a3e0d574c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834954e5c4422" /><Relationship Type="http://schemas.openxmlformats.org/officeDocument/2006/relationships/slide" Target="/ppt/slides/slide1.xml" Id="Ra657ca1bba9f42c8" /><Relationship Type="http://schemas.openxmlformats.org/officeDocument/2006/relationships/slide" Target="/ppt/slides/slide2.xml" Id="Rbb0ae885700c43fc" /><Relationship Type="http://schemas.openxmlformats.org/officeDocument/2006/relationships/slide" Target="/ppt/slides/slide3.xml" Id="Reb22edd0382845f5" /><Relationship Type="http://schemas.openxmlformats.org/officeDocument/2006/relationships/slide" Target="/ppt/slides/slide4.xml" Id="Radec658bae3b4584" /><Relationship Type="http://schemas.openxmlformats.org/officeDocument/2006/relationships/slide" Target="/ppt/slides/slide5.xml" Id="Ra124cea9a8104cc2" /><Relationship Type="http://schemas.openxmlformats.org/officeDocument/2006/relationships/slide" Target="/ppt/slides/slide6.xml" Id="Rf0c4b05b37eb4391" /><Relationship Type="http://schemas.openxmlformats.org/officeDocument/2006/relationships/slide" Target="/ppt/slides/slide7.xml" Id="R18e94a3e0d574c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e1a77ab1848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70cceece448a9" /><Relationship Type="http://schemas.openxmlformats.org/officeDocument/2006/relationships/theme" Target="/ppt/slideMasters/theme/theme1.xml" Id="R8c7e25d46735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370cceece4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700c4e2094d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0c6204f73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437d2553e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e8264c4d1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3e6c1095e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732ed1388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4839dbfad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VARJUL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366 195 556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466 221 517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469 926 255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JULIE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