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086988422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afbe43405440a"/>
  </p:sldMasterIdLst>
  <p:sldIdLst>
    <p:sldId xmlns:r="http://schemas.openxmlformats.org/officeDocument/2006/relationships" id="256" r:id="R0eba71cb3f044677"/>
    <p:sldId xmlns:r="http://schemas.openxmlformats.org/officeDocument/2006/relationships" id="257" r:id="R6134e07901354f54"/>
    <p:sldId xmlns:r="http://schemas.openxmlformats.org/officeDocument/2006/relationships" id="258" r:id="Rcb690c93ade646b3"/>
    <p:sldId xmlns:r="http://schemas.openxmlformats.org/officeDocument/2006/relationships" id="259" r:id="Re6b79e7d0e8b4ee2"/>
    <p:sldId xmlns:r="http://schemas.openxmlformats.org/officeDocument/2006/relationships" id="260" r:id="Rbb4840b7275d4bd2"/>
    <p:sldId xmlns:r="http://schemas.openxmlformats.org/officeDocument/2006/relationships" id="261" r:id="R7a10f4f38209411e"/>
    <p:sldId xmlns:r="http://schemas.openxmlformats.org/officeDocument/2006/relationships" id="262" r:id="R2d6c3d10916d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afbe43405440a" /><Relationship Type="http://schemas.openxmlformats.org/officeDocument/2006/relationships/slide" Target="/ppt/slides/slide1.xml" Id="R0eba71cb3f044677" /><Relationship Type="http://schemas.openxmlformats.org/officeDocument/2006/relationships/slide" Target="/ppt/slides/slide2.xml" Id="R6134e07901354f54" /><Relationship Type="http://schemas.openxmlformats.org/officeDocument/2006/relationships/slide" Target="/ppt/slides/slide3.xml" Id="Rcb690c93ade646b3" /><Relationship Type="http://schemas.openxmlformats.org/officeDocument/2006/relationships/slide" Target="/ppt/slides/slide4.xml" Id="Re6b79e7d0e8b4ee2" /><Relationship Type="http://schemas.openxmlformats.org/officeDocument/2006/relationships/slide" Target="/ppt/slides/slide5.xml" Id="Rbb4840b7275d4bd2" /><Relationship Type="http://schemas.openxmlformats.org/officeDocument/2006/relationships/slide" Target="/ppt/slides/slide6.xml" Id="R7a10f4f38209411e" /><Relationship Type="http://schemas.openxmlformats.org/officeDocument/2006/relationships/slide" Target="/ppt/slides/slide7.xml" Id="R2d6c3d10916d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26adca07c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ccbcb0ec9482e" /><Relationship Type="http://schemas.openxmlformats.org/officeDocument/2006/relationships/theme" Target="/ppt/slideMasters/theme/theme1.xml" Id="R443e9923e135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ccbcb0ec9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1a03a2509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8243e36ca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2231f2576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4d8fffa7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6bdeef821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f3ef09d9c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71e7e6de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