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ea4bb248dd47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755a7b32b04392"/>
  </p:sldMasterIdLst>
  <p:sldIdLst>
    <p:sldId xmlns:r="http://schemas.openxmlformats.org/officeDocument/2006/relationships" id="256" r:id="R54c26fa37c4b4677"/>
    <p:sldId xmlns:r="http://schemas.openxmlformats.org/officeDocument/2006/relationships" id="257" r:id="R4cf666abe0664647"/>
    <p:sldId xmlns:r="http://schemas.openxmlformats.org/officeDocument/2006/relationships" id="258" r:id="Rd1b40afa76e44891"/>
    <p:sldId xmlns:r="http://schemas.openxmlformats.org/officeDocument/2006/relationships" id="259" r:id="Rad3ecc761200442c"/>
    <p:sldId xmlns:r="http://schemas.openxmlformats.org/officeDocument/2006/relationships" id="260" r:id="R235a7a5184684b19"/>
    <p:sldId xmlns:r="http://schemas.openxmlformats.org/officeDocument/2006/relationships" id="261" r:id="Reb79b03e10034389"/>
    <p:sldId xmlns:r="http://schemas.openxmlformats.org/officeDocument/2006/relationships" id="262" r:id="R2aba5f9a363847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755a7b32b04392" /><Relationship Type="http://schemas.openxmlformats.org/officeDocument/2006/relationships/slide" Target="/ppt/slides/slide1.xml" Id="R54c26fa37c4b4677" /><Relationship Type="http://schemas.openxmlformats.org/officeDocument/2006/relationships/slide" Target="/ppt/slides/slide2.xml" Id="R4cf666abe0664647" /><Relationship Type="http://schemas.openxmlformats.org/officeDocument/2006/relationships/slide" Target="/ppt/slides/slide3.xml" Id="Rd1b40afa76e44891" /><Relationship Type="http://schemas.openxmlformats.org/officeDocument/2006/relationships/slide" Target="/ppt/slides/slide4.xml" Id="Rad3ecc761200442c" /><Relationship Type="http://schemas.openxmlformats.org/officeDocument/2006/relationships/slide" Target="/ppt/slides/slide5.xml" Id="R235a7a5184684b19" /><Relationship Type="http://schemas.openxmlformats.org/officeDocument/2006/relationships/slide" Target="/ppt/slides/slide6.xml" Id="Reb79b03e10034389" /><Relationship Type="http://schemas.openxmlformats.org/officeDocument/2006/relationships/slide" Target="/ppt/slides/slide7.xml" Id="R2aba5f9a363847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e031edf4d844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10cd60de64649" /><Relationship Type="http://schemas.openxmlformats.org/officeDocument/2006/relationships/theme" Target="/ppt/slideMasters/theme/theme1.xml" Id="R485c878f3c1140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f10cd60de646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60d9bb73b45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5bf836e7c4f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974a44b0f4f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c52f2a2a44e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3b9dfda9a44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4c3c5610d46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327b15afa4d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ELIMAR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ELIMAR INVEST AS ble etablert [år] og holder til i Breistein.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958 980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1 892 762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2 693 016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VELLINGA ERIK JOHANN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Breisteinvegen 182B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5111 Breistein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999 235 417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ELIMAR INVEST AS</a:t>
            </a:r>
          </a:p>
        </p:txBody>
      </p:sp>
    </p:spTree>
  </p:cSld>
  <p:clrMapOvr>
    <a:masterClrMapping xmlns:a="http://schemas.openxmlformats.org/drawingml/2006/main"/>
  </p:clrMapOvr>
</p:sld>
</file>