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f2108478244f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27bf0b575d4d0a"/>
  </p:sldMasterIdLst>
  <p:sldIdLst>
    <p:sldId xmlns:r="http://schemas.openxmlformats.org/officeDocument/2006/relationships" id="256" r:id="R9d7383f0e3c346f4"/>
    <p:sldId xmlns:r="http://schemas.openxmlformats.org/officeDocument/2006/relationships" id="257" r:id="Rcb3f7a3c844e46ad"/>
    <p:sldId xmlns:r="http://schemas.openxmlformats.org/officeDocument/2006/relationships" id="258" r:id="R8c83dbd0b7b84ca8"/>
    <p:sldId xmlns:r="http://schemas.openxmlformats.org/officeDocument/2006/relationships" id="259" r:id="R7a424082c4e74e59"/>
    <p:sldId xmlns:r="http://schemas.openxmlformats.org/officeDocument/2006/relationships" id="260" r:id="Reb435d18f4934246"/>
    <p:sldId xmlns:r="http://schemas.openxmlformats.org/officeDocument/2006/relationships" id="261" r:id="Rcb1db9bc7e5d44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27bf0b575d4d0a" /><Relationship Type="http://schemas.openxmlformats.org/officeDocument/2006/relationships/slide" Target="/ppt/slides/slide1.xml" Id="R9d7383f0e3c346f4" /><Relationship Type="http://schemas.openxmlformats.org/officeDocument/2006/relationships/slide" Target="/ppt/slides/slide2.xml" Id="Rcb3f7a3c844e46ad" /><Relationship Type="http://schemas.openxmlformats.org/officeDocument/2006/relationships/slide" Target="/ppt/slides/slide3.xml" Id="R8c83dbd0b7b84ca8" /><Relationship Type="http://schemas.openxmlformats.org/officeDocument/2006/relationships/slide" Target="/ppt/slides/slide4.xml" Id="R7a424082c4e74e59" /><Relationship Type="http://schemas.openxmlformats.org/officeDocument/2006/relationships/slide" Target="/ppt/slides/slide5.xml" Id="Reb435d18f4934246" /><Relationship Type="http://schemas.openxmlformats.org/officeDocument/2006/relationships/slide" Target="/ppt/slides/slide6.xml" Id="Rcb1db9bc7e5d44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9ba964952a43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dc20f23ee44d7" /><Relationship Type="http://schemas.openxmlformats.org/officeDocument/2006/relationships/theme" Target="/ppt/slideMasters/theme/theme1.xml" Id="Rc04c875f5ad543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cdc20f23ee44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c05079ad84c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1442515a84f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cab50155a4a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5f1792c2743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859be6db445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03c8726d341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HAMMERS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Elgstien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999 243 045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 INVEST AS</a:t>
            </a:r>
          </a:p>
        </p:txBody>
      </p:sp>
    </p:spTree>
  </p:cSld>
  <p:clrMapOvr>
    <a:masterClrMapping xmlns:a="http://schemas.openxmlformats.org/drawingml/2006/main"/>
  </p:clrMapOvr>
</p:sld>
</file>