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430fa7bcf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aff19712441e2"/>
  </p:sldMasterIdLst>
  <p:sldIdLst>
    <p:sldId xmlns:r="http://schemas.openxmlformats.org/officeDocument/2006/relationships" id="256" r:id="R3d2a23cc88904f1c"/>
    <p:sldId xmlns:r="http://schemas.openxmlformats.org/officeDocument/2006/relationships" id="257" r:id="R5b257394361045ff"/>
    <p:sldId xmlns:r="http://schemas.openxmlformats.org/officeDocument/2006/relationships" id="258" r:id="R115a4c74cde8470e"/>
    <p:sldId xmlns:r="http://schemas.openxmlformats.org/officeDocument/2006/relationships" id="259" r:id="R2a0f0dc750e6444b"/>
    <p:sldId xmlns:r="http://schemas.openxmlformats.org/officeDocument/2006/relationships" id="260" r:id="Rff20a7d8f736443a"/>
    <p:sldId xmlns:r="http://schemas.openxmlformats.org/officeDocument/2006/relationships" id="261" r:id="Ra4a2b33283f448c2"/>
    <p:sldId xmlns:r="http://schemas.openxmlformats.org/officeDocument/2006/relationships" id="262" r:id="R52424d6a6be2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aff19712441e2" /><Relationship Type="http://schemas.openxmlformats.org/officeDocument/2006/relationships/slide" Target="/ppt/slides/slide1.xml" Id="R3d2a23cc88904f1c" /><Relationship Type="http://schemas.openxmlformats.org/officeDocument/2006/relationships/slide" Target="/ppt/slides/slide2.xml" Id="R5b257394361045ff" /><Relationship Type="http://schemas.openxmlformats.org/officeDocument/2006/relationships/slide" Target="/ppt/slides/slide3.xml" Id="R115a4c74cde8470e" /><Relationship Type="http://schemas.openxmlformats.org/officeDocument/2006/relationships/slide" Target="/ppt/slides/slide4.xml" Id="R2a0f0dc750e6444b" /><Relationship Type="http://schemas.openxmlformats.org/officeDocument/2006/relationships/slide" Target="/ppt/slides/slide5.xml" Id="Rff20a7d8f736443a" /><Relationship Type="http://schemas.openxmlformats.org/officeDocument/2006/relationships/slide" Target="/ppt/slides/slide6.xml" Id="Ra4a2b33283f448c2" /><Relationship Type="http://schemas.openxmlformats.org/officeDocument/2006/relationships/slide" Target="/ppt/slides/slide7.xml" Id="R52424d6a6be2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d1b635112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fda0f8da34f81" /><Relationship Type="http://schemas.openxmlformats.org/officeDocument/2006/relationships/theme" Target="/ppt/slideMasters/theme/theme1.xml" Id="Rbbbe22f28e72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fda0f8da3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90c5d1325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2ff83a06c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591da5ce54e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96aa0f2fe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c61d0545d47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4e6ceb90041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5fa3d0380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3 871 752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HAMMERSMARK KJETIL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Elgstien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