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a05f71c81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6e889a06f4b8e"/>
  </p:sldMasterIdLst>
  <p:sldIdLst>
    <p:sldId xmlns:r="http://schemas.openxmlformats.org/officeDocument/2006/relationships" id="256" r:id="R02e5f3126a684555"/>
    <p:sldId xmlns:r="http://schemas.openxmlformats.org/officeDocument/2006/relationships" id="257" r:id="Re24d679881eb4456"/>
    <p:sldId xmlns:r="http://schemas.openxmlformats.org/officeDocument/2006/relationships" id="258" r:id="Rb60da2ea514749da"/>
    <p:sldId xmlns:r="http://schemas.openxmlformats.org/officeDocument/2006/relationships" id="259" r:id="Ra68b841030564f87"/>
    <p:sldId xmlns:r="http://schemas.openxmlformats.org/officeDocument/2006/relationships" id="260" r:id="Rf4edaaa0f8cd4231"/>
    <p:sldId xmlns:r="http://schemas.openxmlformats.org/officeDocument/2006/relationships" id="261" r:id="Rbf57ecf2cdfe47c7"/>
    <p:sldId xmlns:r="http://schemas.openxmlformats.org/officeDocument/2006/relationships" id="262" r:id="Ra002316f92914a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6e889a06f4b8e" /><Relationship Type="http://schemas.openxmlformats.org/officeDocument/2006/relationships/slide" Target="/ppt/slides/slide1.xml" Id="R02e5f3126a684555" /><Relationship Type="http://schemas.openxmlformats.org/officeDocument/2006/relationships/slide" Target="/ppt/slides/slide2.xml" Id="Re24d679881eb4456" /><Relationship Type="http://schemas.openxmlformats.org/officeDocument/2006/relationships/slide" Target="/ppt/slides/slide3.xml" Id="Rb60da2ea514749da" /><Relationship Type="http://schemas.openxmlformats.org/officeDocument/2006/relationships/slide" Target="/ppt/slides/slide4.xml" Id="Ra68b841030564f87" /><Relationship Type="http://schemas.openxmlformats.org/officeDocument/2006/relationships/slide" Target="/ppt/slides/slide5.xml" Id="Rf4edaaa0f8cd4231" /><Relationship Type="http://schemas.openxmlformats.org/officeDocument/2006/relationships/slide" Target="/ppt/slides/slide6.xml" Id="Rbf57ecf2cdfe47c7" /><Relationship Type="http://schemas.openxmlformats.org/officeDocument/2006/relationships/slide" Target="/ppt/slides/slide7.xml" Id="Ra002316f92914a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a337cc486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80bfcf4c746ff" /><Relationship Type="http://schemas.openxmlformats.org/officeDocument/2006/relationships/theme" Target="/ppt/slideMasters/theme/theme1.xml" Id="R73b71dc1f2a1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680bfcf4c746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bdf1c7956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3e9f82ea1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fdd97687543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ba4923410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07b4b6ad24c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93823a0f48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b78b898f446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LMIV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5 042 560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14 728 206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STIEN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Lisa Karlsen, Hundsundveien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999 271 065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LMIV AS</a:t>
            </a:r>
          </a:p>
        </p:txBody>
      </p:sp>
    </p:spTree>
  </p:cSld>
  <p:clrMapOvr>
    <a:masterClrMapping xmlns:a="http://schemas.openxmlformats.org/drawingml/2006/main"/>
  </p:clrMapOvr>
</p:sld>
</file>