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be5b07d8cc4c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c543128a994b42"/>
  </p:sldMasterIdLst>
  <p:sldIdLst>
    <p:sldId xmlns:r="http://schemas.openxmlformats.org/officeDocument/2006/relationships" id="256" r:id="R951a8237984c4411"/>
    <p:sldId xmlns:r="http://schemas.openxmlformats.org/officeDocument/2006/relationships" id="257" r:id="Rf20fc63ec6094b4e"/>
    <p:sldId xmlns:r="http://schemas.openxmlformats.org/officeDocument/2006/relationships" id="258" r:id="R43fad9e0d5184fd2"/>
    <p:sldId xmlns:r="http://schemas.openxmlformats.org/officeDocument/2006/relationships" id="259" r:id="Rb716a5163ada4f5f"/>
    <p:sldId xmlns:r="http://schemas.openxmlformats.org/officeDocument/2006/relationships" id="260" r:id="R5932b87d02cb478f"/>
    <p:sldId xmlns:r="http://schemas.openxmlformats.org/officeDocument/2006/relationships" id="261" r:id="Rc04f7fa509344675"/>
    <p:sldId xmlns:r="http://schemas.openxmlformats.org/officeDocument/2006/relationships" id="262" r:id="Rde38a5ad1dfa4b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c543128a994b42" /><Relationship Type="http://schemas.openxmlformats.org/officeDocument/2006/relationships/slide" Target="/ppt/slides/slide1.xml" Id="R951a8237984c4411" /><Relationship Type="http://schemas.openxmlformats.org/officeDocument/2006/relationships/slide" Target="/ppt/slides/slide2.xml" Id="Rf20fc63ec6094b4e" /><Relationship Type="http://schemas.openxmlformats.org/officeDocument/2006/relationships/slide" Target="/ppt/slides/slide3.xml" Id="R43fad9e0d5184fd2" /><Relationship Type="http://schemas.openxmlformats.org/officeDocument/2006/relationships/slide" Target="/ppt/slides/slide4.xml" Id="Rb716a5163ada4f5f" /><Relationship Type="http://schemas.openxmlformats.org/officeDocument/2006/relationships/slide" Target="/ppt/slides/slide5.xml" Id="R5932b87d02cb478f" /><Relationship Type="http://schemas.openxmlformats.org/officeDocument/2006/relationships/slide" Target="/ppt/slides/slide6.xml" Id="Rc04f7fa509344675" /><Relationship Type="http://schemas.openxmlformats.org/officeDocument/2006/relationships/slide" Target="/ppt/slides/slide7.xml" Id="Rde38a5ad1dfa4b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f7e0e08ccd4b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f1c36d29740e8" /><Relationship Type="http://schemas.openxmlformats.org/officeDocument/2006/relationships/theme" Target="/ppt/slideMasters/theme/theme1.xml" Id="R52ccd647340c42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bf1c36d29740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10830976e4b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29761d73545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61dfaa7854c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f72bdf06242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cdc0bcfbc47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cf8c8919b4b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be0cebc4043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RISTU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RISTU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1 536 377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4 878 099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5 184 099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TUNHEIM RITA SYNNØVE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Tuftevegen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999 324 142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