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1631301e04a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b8c89f69c4cfa"/>
  </p:sldMasterIdLst>
  <p:sldIdLst>
    <p:sldId xmlns:r="http://schemas.openxmlformats.org/officeDocument/2006/relationships" id="256" r:id="Reb698813fc4f4fb5"/>
    <p:sldId xmlns:r="http://schemas.openxmlformats.org/officeDocument/2006/relationships" id="257" r:id="Rbde41adc3902485a"/>
    <p:sldId xmlns:r="http://schemas.openxmlformats.org/officeDocument/2006/relationships" id="258" r:id="Rb2ea867d08324ac3"/>
    <p:sldId xmlns:r="http://schemas.openxmlformats.org/officeDocument/2006/relationships" id="259" r:id="R1ba0ce68b1aa496a"/>
    <p:sldId xmlns:r="http://schemas.openxmlformats.org/officeDocument/2006/relationships" id="260" r:id="Rf63bf76adf1c4c6a"/>
    <p:sldId xmlns:r="http://schemas.openxmlformats.org/officeDocument/2006/relationships" id="261" r:id="Rbfc94b34611c49ae"/>
    <p:sldId xmlns:r="http://schemas.openxmlformats.org/officeDocument/2006/relationships" id="262" r:id="R2c51466f44f8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b8c89f69c4cfa" /><Relationship Type="http://schemas.openxmlformats.org/officeDocument/2006/relationships/slide" Target="/ppt/slides/slide1.xml" Id="Reb698813fc4f4fb5" /><Relationship Type="http://schemas.openxmlformats.org/officeDocument/2006/relationships/slide" Target="/ppt/slides/slide2.xml" Id="Rbde41adc3902485a" /><Relationship Type="http://schemas.openxmlformats.org/officeDocument/2006/relationships/slide" Target="/ppt/slides/slide3.xml" Id="Rb2ea867d08324ac3" /><Relationship Type="http://schemas.openxmlformats.org/officeDocument/2006/relationships/slide" Target="/ppt/slides/slide4.xml" Id="R1ba0ce68b1aa496a" /><Relationship Type="http://schemas.openxmlformats.org/officeDocument/2006/relationships/slide" Target="/ppt/slides/slide5.xml" Id="Rf63bf76adf1c4c6a" /><Relationship Type="http://schemas.openxmlformats.org/officeDocument/2006/relationships/slide" Target="/ppt/slides/slide6.xml" Id="Rbfc94b34611c49ae" /><Relationship Type="http://schemas.openxmlformats.org/officeDocument/2006/relationships/slide" Target="/ppt/slides/slide7.xml" Id="R2c51466f44f8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8eef5141d49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251909f1545c8" /><Relationship Type="http://schemas.openxmlformats.org/officeDocument/2006/relationships/theme" Target="/ppt/slideMasters/theme/theme1.xml" Id="R767b3048ac7c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251909f1545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d162ead8346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7c37ee13d4e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ff3a72af1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53f5806c7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8ed7c91394b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886bb0e7846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c09c8d18a4d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1 629 704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SVEIN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Jonny Myking, Nausthaugen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