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6e7a5781f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ddf67f08a4bdd"/>
  </p:sldMasterIdLst>
  <p:sldIdLst>
    <p:sldId xmlns:r="http://schemas.openxmlformats.org/officeDocument/2006/relationships" id="256" r:id="R6aa2f8f4d20a47e8"/>
    <p:sldId xmlns:r="http://schemas.openxmlformats.org/officeDocument/2006/relationships" id="257" r:id="Rf467284c5f474f84"/>
    <p:sldId xmlns:r="http://schemas.openxmlformats.org/officeDocument/2006/relationships" id="258" r:id="R70fb76f1b30f4635"/>
    <p:sldId xmlns:r="http://schemas.openxmlformats.org/officeDocument/2006/relationships" id="259" r:id="R6c3d35afff244c54"/>
    <p:sldId xmlns:r="http://schemas.openxmlformats.org/officeDocument/2006/relationships" id="260" r:id="R609ecf50a4954864"/>
    <p:sldId xmlns:r="http://schemas.openxmlformats.org/officeDocument/2006/relationships" id="261" r:id="R170fb1566f4c4176"/>
    <p:sldId xmlns:r="http://schemas.openxmlformats.org/officeDocument/2006/relationships" id="262" r:id="Rcb58122abaf5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ddf67f08a4bdd" /><Relationship Type="http://schemas.openxmlformats.org/officeDocument/2006/relationships/slide" Target="/ppt/slides/slide1.xml" Id="R6aa2f8f4d20a47e8" /><Relationship Type="http://schemas.openxmlformats.org/officeDocument/2006/relationships/slide" Target="/ppt/slides/slide2.xml" Id="Rf467284c5f474f84" /><Relationship Type="http://schemas.openxmlformats.org/officeDocument/2006/relationships/slide" Target="/ppt/slides/slide3.xml" Id="R70fb76f1b30f4635" /><Relationship Type="http://schemas.openxmlformats.org/officeDocument/2006/relationships/slide" Target="/ppt/slides/slide4.xml" Id="R6c3d35afff244c54" /><Relationship Type="http://schemas.openxmlformats.org/officeDocument/2006/relationships/slide" Target="/ppt/slides/slide5.xml" Id="R609ecf50a4954864" /><Relationship Type="http://schemas.openxmlformats.org/officeDocument/2006/relationships/slide" Target="/ppt/slides/slide6.xml" Id="R170fb1566f4c4176" /><Relationship Type="http://schemas.openxmlformats.org/officeDocument/2006/relationships/slide" Target="/ppt/slides/slide7.xml" Id="Rcb58122abaf5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15694f5c6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9ca6dd14045be" /><Relationship Type="http://schemas.openxmlformats.org/officeDocument/2006/relationships/theme" Target="/ppt/slideMasters/theme/theme1.xml" Id="R0a65464052ed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9ca6dd140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b72ab3f7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0410635d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ad681d370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bdaa7dd7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c09774d5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b5fbd85d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cd5f410bd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ERIK NICLAS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