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ed39d12bc049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45215413704eeb"/>
  </p:sldMasterIdLst>
  <p:sldIdLst>
    <p:sldId xmlns:r="http://schemas.openxmlformats.org/officeDocument/2006/relationships" id="256" r:id="R22027ba7823b460b"/>
    <p:sldId xmlns:r="http://schemas.openxmlformats.org/officeDocument/2006/relationships" id="257" r:id="Red3469cb18fb438f"/>
    <p:sldId xmlns:r="http://schemas.openxmlformats.org/officeDocument/2006/relationships" id="258" r:id="Rf0a6b306c4eb4c2d"/>
    <p:sldId xmlns:r="http://schemas.openxmlformats.org/officeDocument/2006/relationships" id="259" r:id="R44139c459cba4e10"/>
    <p:sldId xmlns:r="http://schemas.openxmlformats.org/officeDocument/2006/relationships" id="260" r:id="R4533400715234388"/>
    <p:sldId xmlns:r="http://schemas.openxmlformats.org/officeDocument/2006/relationships" id="261" r:id="R6d55061ddded4152"/>
    <p:sldId xmlns:r="http://schemas.openxmlformats.org/officeDocument/2006/relationships" id="262" r:id="R8fe21ac2b4a747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5215413704eeb" /><Relationship Type="http://schemas.openxmlformats.org/officeDocument/2006/relationships/slide" Target="/ppt/slides/slide1.xml" Id="R22027ba7823b460b" /><Relationship Type="http://schemas.openxmlformats.org/officeDocument/2006/relationships/slide" Target="/ppt/slides/slide2.xml" Id="Red3469cb18fb438f" /><Relationship Type="http://schemas.openxmlformats.org/officeDocument/2006/relationships/slide" Target="/ppt/slides/slide3.xml" Id="Rf0a6b306c4eb4c2d" /><Relationship Type="http://schemas.openxmlformats.org/officeDocument/2006/relationships/slide" Target="/ppt/slides/slide4.xml" Id="R44139c459cba4e10" /><Relationship Type="http://schemas.openxmlformats.org/officeDocument/2006/relationships/slide" Target="/ppt/slides/slide5.xml" Id="R4533400715234388" /><Relationship Type="http://schemas.openxmlformats.org/officeDocument/2006/relationships/slide" Target="/ppt/slides/slide6.xml" Id="R6d55061ddded4152" /><Relationship Type="http://schemas.openxmlformats.org/officeDocument/2006/relationships/slide" Target="/ppt/slides/slide7.xml" Id="R8fe21ac2b4a747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b9c0668c648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212dc9c64ef4" /><Relationship Type="http://schemas.openxmlformats.org/officeDocument/2006/relationships/theme" Target="/ppt/slideMasters/theme/theme1.xml" Id="Rfa4116c592fe48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8212dc9c6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8e682d3fd4b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1849728b146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722e8d05344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01a4442d2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55db4d57a42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95b0df39e48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8f57bc4844a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VAULE KENNETH GJØSTEIN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Nesjavegen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