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58a3bdd99747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fa4e6ddd6943e0"/>
  </p:sldMasterIdLst>
  <p:sldIdLst>
    <p:sldId xmlns:r="http://schemas.openxmlformats.org/officeDocument/2006/relationships" id="256" r:id="R318788aa5b14496d"/>
    <p:sldId xmlns:r="http://schemas.openxmlformats.org/officeDocument/2006/relationships" id="257" r:id="R2dd49d561fe6451f"/>
    <p:sldId xmlns:r="http://schemas.openxmlformats.org/officeDocument/2006/relationships" id="258" r:id="Rbd07c96aa0764085"/>
    <p:sldId xmlns:r="http://schemas.openxmlformats.org/officeDocument/2006/relationships" id="259" r:id="R79d66e6168294048"/>
    <p:sldId xmlns:r="http://schemas.openxmlformats.org/officeDocument/2006/relationships" id="260" r:id="R2dff0bdfeb5e4aa7"/>
    <p:sldId xmlns:r="http://schemas.openxmlformats.org/officeDocument/2006/relationships" id="261" r:id="Rdd87391a58bd4bbb"/>
    <p:sldId xmlns:r="http://schemas.openxmlformats.org/officeDocument/2006/relationships" id="262" r:id="Rdfcd911960a24f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fa4e6ddd6943e0" /><Relationship Type="http://schemas.openxmlformats.org/officeDocument/2006/relationships/slide" Target="/ppt/slides/slide1.xml" Id="R318788aa5b14496d" /><Relationship Type="http://schemas.openxmlformats.org/officeDocument/2006/relationships/slide" Target="/ppt/slides/slide2.xml" Id="R2dd49d561fe6451f" /><Relationship Type="http://schemas.openxmlformats.org/officeDocument/2006/relationships/slide" Target="/ppt/slides/slide3.xml" Id="Rbd07c96aa0764085" /><Relationship Type="http://schemas.openxmlformats.org/officeDocument/2006/relationships/slide" Target="/ppt/slides/slide4.xml" Id="R79d66e6168294048" /><Relationship Type="http://schemas.openxmlformats.org/officeDocument/2006/relationships/slide" Target="/ppt/slides/slide5.xml" Id="R2dff0bdfeb5e4aa7" /><Relationship Type="http://schemas.openxmlformats.org/officeDocument/2006/relationships/slide" Target="/ppt/slides/slide6.xml" Id="Rdd87391a58bd4bbb" /><Relationship Type="http://schemas.openxmlformats.org/officeDocument/2006/relationships/slide" Target="/ppt/slides/slide7.xml" Id="Rdfcd911960a24f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1cb82d2d784b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9c979f11f44c8" /><Relationship Type="http://schemas.openxmlformats.org/officeDocument/2006/relationships/theme" Target="/ppt/slideMasters/theme/theme1.xml" Id="Re706da716e974a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99c979f11f44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d35c761be4f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54128e2ca41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bf6dfed0e46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5327644454b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ec4b85b364f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991c21b2a45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28a95543c4a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MLC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MLC INVEST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1 410 027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2 726 858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2 759 249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MIKAEL FALCH HOPE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Villaveien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8516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999 504 116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