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0df079a8d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ac2841fd94295"/>
  </p:sldMasterIdLst>
  <p:sldIdLst>
    <p:sldId xmlns:r="http://schemas.openxmlformats.org/officeDocument/2006/relationships" id="256" r:id="R5b82a4ec5d714de7"/>
    <p:sldId xmlns:r="http://schemas.openxmlformats.org/officeDocument/2006/relationships" id="257" r:id="R0fa61a59f9444743"/>
    <p:sldId xmlns:r="http://schemas.openxmlformats.org/officeDocument/2006/relationships" id="258" r:id="R1ff9afdda9a7415d"/>
    <p:sldId xmlns:r="http://schemas.openxmlformats.org/officeDocument/2006/relationships" id="259" r:id="Rf1311c1c9e924b4e"/>
    <p:sldId xmlns:r="http://schemas.openxmlformats.org/officeDocument/2006/relationships" id="260" r:id="R972ded9f47c54222"/>
    <p:sldId xmlns:r="http://schemas.openxmlformats.org/officeDocument/2006/relationships" id="261" r:id="R6eb5111e84ae46c1"/>
    <p:sldId xmlns:r="http://schemas.openxmlformats.org/officeDocument/2006/relationships" id="262" r:id="R7aa210c6cb0f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ac2841fd94295" /><Relationship Type="http://schemas.openxmlformats.org/officeDocument/2006/relationships/slide" Target="/ppt/slides/slide1.xml" Id="R5b82a4ec5d714de7" /><Relationship Type="http://schemas.openxmlformats.org/officeDocument/2006/relationships/slide" Target="/ppt/slides/slide2.xml" Id="R0fa61a59f9444743" /><Relationship Type="http://schemas.openxmlformats.org/officeDocument/2006/relationships/slide" Target="/ppt/slides/slide3.xml" Id="R1ff9afdda9a7415d" /><Relationship Type="http://schemas.openxmlformats.org/officeDocument/2006/relationships/slide" Target="/ppt/slides/slide4.xml" Id="Rf1311c1c9e924b4e" /><Relationship Type="http://schemas.openxmlformats.org/officeDocument/2006/relationships/slide" Target="/ppt/slides/slide5.xml" Id="R972ded9f47c54222" /><Relationship Type="http://schemas.openxmlformats.org/officeDocument/2006/relationships/slide" Target="/ppt/slides/slide6.xml" Id="R6eb5111e84ae46c1" /><Relationship Type="http://schemas.openxmlformats.org/officeDocument/2006/relationships/slide" Target="/ppt/slides/slide7.xml" Id="R7aa210c6cb0f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cc05ff8e7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20871d914bcb" /><Relationship Type="http://schemas.openxmlformats.org/officeDocument/2006/relationships/theme" Target="/ppt/slideMasters/theme/theme1.xml" Id="Rc98e2778f921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420871d91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d40aebc3c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29fb69e91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acfa8fc1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0cb41ee07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a4cd3eee4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d8b6ef07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12da309a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