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428c409aea4a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aac4780ab744e9"/>
  </p:sldMasterIdLst>
  <p:sldIdLst>
    <p:sldId xmlns:r="http://schemas.openxmlformats.org/officeDocument/2006/relationships" id="256" r:id="R1551095c1ab244ea"/>
    <p:sldId xmlns:r="http://schemas.openxmlformats.org/officeDocument/2006/relationships" id="257" r:id="Rd45fd58feb464cc3"/>
    <p:sldId xmlns:r="http://schemas.openxmlformats.org/officeDocument/2006/relationships" id="258" r:id="Rebfbe71d319c4e70"/>
    <p:sldId xmlns:r="http://schemas.openxmlformats.org/officeDocument/2006/relationships" id="259" r:id="Rf858a108adee49dc"/>
    <p:sldId xmlns:r="http://schemas.openxmlformats.org/officeDocument/2006/relationships" id="260" r:id="Re6ff91e34fe14e75"/>
    <p:sldId xmlns:r="http://schemas.openxmlformats.org/officeDocument/2006/relationships" id="261" r:id="R4a2957468edf46f9"/>
    <p:sldId xmlns:r="http://schemas.openxmlformats.org/officeDocument/2006/relationships" id="262" r:id="R60de4918e4be47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aac4780ab744e9" /><Relationship Type="http://schemas.openxmlformats.org/officeDocument/2006/relationships/slide" Target="/ppt/slides/slide1.xml" Id="R1551095c1ab244ea" /><Relationship Type="http://schemas.openxmlformats.org/officeDocument/2006/relationships/slide" Target="/ppt/slides/slide2.xml" Id="Rd45fd58feb464cc3" /><Relationship Type="http://schemas.openxmlformats.org/officeDocument/2006/relationships/slide" Target="/ppt/slides/slide3.xml" Id="Rebfbe71d319c4e70" /><Relationship Type="http://schemas.openxmlformats.org/officeDocument/2006/relationships/slide" Target="/ppt/slides/slide4.xml" Id="Rf858a108adee49dc" /><Relationship Type="http://schemas.openxmlformats.org/officeDocument/2006/relationships/slide" Target="/ppt/slides/slide5.xml" Id="Re6ff91e34fe14e75" /><Relationship Type="http://schemas.openxmlformats.org/officeDocument/2006/relationships/slide" Target="/ppt/slides/slide6.xml" Id="R4a2957468edf46f9" /><Relationship Type="http://schemas.openxmlformats.org/officeDocument/2006/relationships/slide" Target="/ppt/slides/slide7.xml" Id="R60de4918e4be47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0fb62a645640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8af27750a44b4" /><Relationship Type="http://schemas.openxmlformats.org/officeDocument/2006/relationships/theme" Target="/ppt/slideMasters/theme/theme1.xml" Id="R03cc1be1e80447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48af27750a44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79e4d97c942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234a8edef4c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a221921944d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e26911cc942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1bcdff43943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b2d2d57a54c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1870573914c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HIMASI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HIMASI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HIMASI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HIMASI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HIMASI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HIMASI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−138 808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15 618 373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21 063 316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21 063 316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HIMASI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THOR STÅLE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HIMASI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O.Røllands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4514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999 539 300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HIMASI AS</a:t>
            </a:r>
          </a:p>
        </p:txBody>
      </p:sp>
    </p:spTree>
  </p:cSld>
  <p:clrMapOvr>
    <a:masterClrMapping xmlns:a="http://schemas.openxmlformats.org/drawingml/2006/main"/>
  </p:clrMapOvr>
</p:sld>
</file>