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bc7de430b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d1285e8da4e61"/>
  </p:sldMasterIdLst>
  <p:sldIdLst>
    <p:sldId xmlns:r="http://schemas.openxmlformats.org/officeDocument/2006/relationships" id="256" r:id="R3bbb14fd026b446a"/>
    <p:sldId xmlns:r="http://schemas.openxmlformats.org/officeDocument/2006/relationships" id="257" r:id="Ra0cad99058fd4b5a"/>
    <p:sldId xmlns:r="http://schemas.openxmlformats.org/officeDocument/2006/relationships" id="258" r:id="Rb67bb2b0b1b443f2"/>
    <p:sldId xmlns:r="http://schemas.openxmlformats.org/officeDocument/2006/relationships" id="259" r:id="R1744de02531946de"/>
    <p:sldId xmlns:r="http://schemas.openxmlformats.org/officeDocument/2006/relationships" id="260" r:id="Rb0bb643b951d40fe"/>
    <p:sldId xmlns:r="http://schemas.openxmlformats.org/officeDocument/2006/relationships" id="261" r:id="Rfb1b5e65c0b54a8d"/>
    <p:sldId xmlns:r="http://schemas.openxmlformats.org/officeDocument/2006/relationships" id="262" r:id="Rd3367d7f3a36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d1285e8da4e61" /><Relationship Type="http://schemas.openxmlformats.org/officeDocument/2006/relationships/slide" Target="/ppt/slides/slide1.xml" Id="R3bbb14fd026b446a" /><Relationship Type="http://schemas.openxmlformats.org/officeDocument/2006/relationships/slide" Target="/ppt/slides/slide2.xml" Id="Ra0cad99058fd4b5a" /><Relationship Type="http://schemas.openxmlformats.org/officeDocument/2006/relationships/slide" Target="/ppt/slides/slide3.xml" Id="Rb67bb2b0b1b443f2" /><Relationship Type="http://schemas.openxmlformats.org/officeDocument/2006/relationships/slide" Target="/ppt/slides/slide4.xml" Id="R1744de02531946de" /><Relationship Type="http://schemas.openxmlformats.org/officeDocument/2006/relationships/slide" Target="/ppt/slides/slide5.xml" Id="Rb0bb643b951d40fe" /><Relationship Type="http://schemas.openxmlformats.org/officeDocument/2006/relationships/slide" Target="/ppt/slides/slide6.xml" Id="Rfb1b5e65c0b54a8d" /><Relationship Type="http://schemas.openxmlformats.org/officeDocument/2006/relationships/slide" Target="/ppt/slides/slide7.xml" Id="Rd3367d7f3a36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b7a9e1757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8f73259c4656" /><Relationship Type="http://schemas.openxmlformats.org/officeDocument/2006/relationships/theme" Target="/ppt/slideMasters/theme/theme1.xml" Id="R08e0404f67d8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98f73259c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8f2776003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362dfb71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1bc4f890b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fc49c99a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4797a5e2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c0b3741c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6d3d9b0d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ESPELAND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