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f496c4eb4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58794a12e48c4"/>
  </p:sldMasterIdLst>
  <p:sldIdLst>
    <p:sldId xmlns:r="http://schemas.openxmlformats.org/officeDocument/2006/relationships" id="256" r:id="R96651bb17cb34096"/>
    <p:sldId xmlns:r="http://schemas.openxmlformats.org/officeDocument/2006/relationships" id="257" r:id="R755887aac3594488"/>
    <p:sldId xmlns:r="http://schemas.openxmlformats.org/officeDocument/2006/relationships" id="258" r:id="R70bc2ee637824bfd"/>
    <p:sldId xmlns:r="http://schemas.openxmlformats.org/officeDocument/2006/relationships" id="259" r:id="Ra3bc1ece8b0e437a"/>
    <p:sldId xmlns:r="http://schemas.openxmlformats.org/officeDocument/2006/relationships" id="260" r:id="R72ca431ebd004ff9"/>
    <p:sldId xmlns:r="http://schemas.openxmlformats.org/officeDocument/2006/relationships" id="261" r:id="R97e2944dd9994d23"/>
    <p:sldId xmlns:r="http://schemas.openxmlformats.org/officeDocument/2006/relationships" id="262" r:id="R40603ac36c6c43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58794a12e48c4" /><Relationship Type="http://schemas.openxmlformats.org/officeDocument/2006/relationships/slide" Target="/ppt/slides/slide1.xml" Id="R96651bb17cb34096" /><Relationship Type="http://schemas.openxmlformats.org/officeDocument/2006/relationships/slide" Target="/ppt/slides/slide2.xml" Id="R755887aac3594488" /><Relationship Type="http://schemas.openxmlformats.org/officeDocument/2006/relationships/slide" Target="/ppt/slides/slide3.xml" Id="R70bc2ee637824bfd" /><Relationship Type="http://schemas.openxmlformats.org/officeDocument/2006/relationships/slide" Target="/ppt/slides/slide4.xml" Id="Ra3bc1ece8b0e437a" /><Relationship Type="http://schemas.openxmlformats.org/officeDocument/2006/relationships/slide" Target="/ppt/slides/slide5.xml" Id="R72ca431ebd004ff9" /><Relationship Type="http://schemas.openxmlformats.org/officeDocument/2006/relationships/slide" Target="/ppt/slides/slide6.xml" Id="R97e2944dd9994d23" /><Relationship Type="http://schemas.openxmlformats.org/officeDocument/2006/relationships/slide" Target="/ppt/slides/slide7.xml" Id="R40603ac36c6c43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ef009359740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df8251191413e" /><Relationship Type="http://schemas.openxmlformats.org/officeDocument/2006/relationships/theme" Target="/ppt/slideMasters/theme/theme1.xml" Id="R1894f91dbae541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df8251191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d854481f746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2122e4c5f45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5e8a3c32b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198cc73924a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2ba0bf7a9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b81afe60d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100b5d8a845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13 095 242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7 745 466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79 212 692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ETATBYGG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Clarksons Platou Ppt. Mgt. AS, 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999 580 289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2 AS</a:t>
            </a:r>
          </a:p>
        </p:txBody>
      </p:sp>
    </p:spTree>
  </p:cSld>
  <p:clrMapOvr>
    <a:masterClrMapping xmlns:a="http://schemas.openxmlformats.org/drawingml/2006/main"/>
  </p:clrMapOvr>
</p:sld>
</file>