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4697df52154f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1a2ee2a135468c"/>
  </p:sldMasterIdLst>
  <p:sldIdLst>
    <p:sldId xmlns:r="http://schemas.openxmlformats.org/officeDocument/2006/relationships" id="256" r:id="R121a3c7592e74078"/>
    <p:sldId xmlns:r="http://schemas.openxmlformats.org/officeDocument/2006/relationships" id="257" r:id="R711581a9e18a4ad6"/>
    <p:sldId xmlns:r="http://schemas.openxmlformats.org/officeDocument/2006/relationships" id="258" r:id="R2e752724fbbe4147"/>
    <p:sldId xmlns:r="http://schemas.openxmlformats.org/officeDocument/2006/relationships" id="259" r:id="R5f49d02a15f44f19"/>
    <p:sldId xmlns:r="http://schemas.openxmlformats.org/officeDocument/2006/relationships" id="260" r:id="Rbf592301377e4b10"/>
    <p:sldId xmlns:r="http://schemas.openxmlformats.org/officeDocument/2006/relationships" id="261" r:id="R550aeb0a3d064f70"/>
    <p:sldId xmlns:r="http://schemas.openxmlformats.org/officeDocument/2006/relationships" id="262" r:id="R3237b772a11440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a2ee2a135468c" /><Relationship Type="http://schemas.openxmlformats.org/officeDocument/2006/relationships/slide" Target="/ppt/slides/slide1.xml" Id="R121a3c7592e74078" /><Relationship Type="http://schemas.openxmlformats.org/officeDocument/2006/relationships/slide" Target="/ppt/slides/slide2.xml" Id="R711581a9e18a4ad6" /><Relationship Type="http://schemas.openxmlformats.org/officeDocument/2006/relationships/slide" Target="/ppt/slides/slide3.xml" Id="R2e752724fbbe4147" /><Relationship Type="http://schemas.openxmlformats.org/officeDocument/2006/relationships/slide" Target="/ppt/slides/slide4.xml" Id="R5f49d02a15f44f19" /><Relationship Type="http://schemas.openxmlformats.org/officeDocument/2006/relationships/slide" Target="/ppt/slides/slide5.xml" Id="Rbf592301377e4b10" /><Relationship Type="http://schemas.openxmlformats.org/officeDocument/2006/relationships/slide" Target="/ppt/slides/slide6.xml" Id="R550aeb0a3d064f70" /><Relationship Type="http://schemas.openxmlformats.org/officeDocument/2006/relationships/slide" Target="/ppt/slides/slide7.xml" Id="R3237b772a11440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99bd2c61142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10471959d40ad" /><Relationship Type="http://schemas.openxmlformats.org/officeDocument/2006/relationships/theme" Target="/ppt/slideMasters/theme/theme1.xml" Id="Rd56e443705cf47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b10471959d40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2ece1b6ec49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43366d41546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7bd7642eb49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339f4447b45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7c94bffab42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009c5d4e043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06bed15da46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7 633 977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999 606 733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