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d4a4100cb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9e5a205294def"/>
  </p:sldMasterIdLst>
  <p:sldIdLst>
    <p:sldId xmlns:r="http://schemas.openxmlformats.org/officeDocument/2006/relationships" id="256" r:id="Rb4b6af4ec58f45c6"/>
    <p:sldId xmlns:r="http://schemas.openxmlformats.org/officeDocument/2006/relationships" id="257" r:id="Raceeca73a26246eb"/>
    <p:sldId xmlns:r="http://schemas.openxmlformats.org/officeDocument/2006/relationships" id="258" r:id="R3eb0b932822e44b7"/>
    <p:sldId xmlns:r="http://schemas.openxmlformats.org/officeDocument/2006/relationships" id="259" r:id="R573e4b82514945c9"/>
    <p:sldId xmlns:r="http://schemas.openxmlformats.org/officeDocument/2006/relationships" id="260" r:id="Rbb847793d30242dc"/>
    <p:sldId xmlns:r="http://schemas.openxmlformats.org/officeDocument/2006/relationships" id="261" r:id="R2b55db7c2cfd4bed"/>
    <p:sldId xmlns:r="http://schemas.openxmlformats.org/officeDocument/2006/relationships" id="262" r:id="R44e56ee1115f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9e5a205294def" /><Relationship Type="http://schemas.openxmlformats.org/officeDocument/2006/relationships/slide" Target="/ppt/slides/slide1.xml" Id="Rb4b6af4ec58f45c6" /><Relationship Type="http://schemas.openxmlformats.org/officeDocument/2006/relationships/slide" Target="/ppt/slides/slide2.xml" Id="Raceeca73a26246eb" /><Relationship Type="http://schemas.openxmlformats.org/officeDocument/2006/relationships/slide" Target="/ppt/slides/slide3.xml" Id="R3eb0b932822e44b7" /><Relationship Type="http://schemas.openxmlformats.org/officeDocument/2006/relationships/slide" Target="/ppt/slides/slide4.xml" Id="R573e4b82514945c9" /><Relationship Type="http://schemas.openxmlformats.org/officeDocument/2006/relationships/slide" Target="/ppt/slides/slide5.xml" Id="Rbb847793d30242dc" /><Relationship Type="http://schemas.openxmlformats.org/officeDocument/2006/relationships/slide" Target="/ppt/slides/slide6.xml" Id="R2b55db7c2cfd4bed" /><Relationship Type="http://schemas.openxmlformats.org/officeDocument/2006/relationships/slide" Target="/ppt/slides/slide7.xml" Id="R44e56ee1115f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30f657e56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e11510c85465c" /><Relationship Type="http://schemas.openxmlformats.org/officeDocument/2006/relationships/theme" Target="/ppt/slideMasters/theme/theme1.xml" Id="R7306f576ad9243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be11510c85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f437d624648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d3d19257b43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cab921fbe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9c59be1c9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74a6f424341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6c15fb9264b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2d299a1ba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STIG BREDO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sbh.hir@gmail.com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999 627 986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