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9293ab1fa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8662a57014f60"/>
  </p:sldMasterIdLst>
  <p:sldIdLst>
    <p:sldId xmlns:r="http://schemas.openxmlformats.org/officeDocument/2006/relationships" id="256" r:id="R0516ef11a259462a"/>
    <p:sldId xmlns:r="http://schemas.openxmlformats.org/officeDocument/2006/relationships" id="257" r:id="R3a818bec06c848f6"/>
    <p:sldId xmlns:r="http://schemas.openxmlformats.org/officeDocument/2006/relationships" id="258" r:id="Ra1f75300f52c48a2"/>
    <p:sldId xmlns:r="http://schemas.openxmlformats.org/officeDocument/2006/relationships" id="259" r:id="Raf6d9c55830e4196"/>
    <p:sldId xmlns:r="http://schemas.openxmlformats.org/officeDocument/2006/relationships" id="260" r:id="Rd2c92f959dc140f7"/>
    <p:sldId xmlns:r="http://schemas.openxmlformats.org/officeDocument/2006/relationships" id="261" r:id="R7d74460011f542a4"/>
    <p:sldId xmlns:r="http://schemas.openxmlformats.org/officeDocument/2006/relationships" id="262" r:id="R10d259e22d93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662a57014f60" /><Relationship Type="http://schemas.openxmlformats.org/officeDocument/2006/relationships/slide" Target="/ppt/slides/slide1.xml" Id="R0516ef11a259462a" /><Relationship Type="http://schemas.openxmlformats.org/officeDocument/2006/relationships/slide" Target="/ppt/slides/slide2.xml" Id="R3a818bec06c848f6" /><Relationship Type="http://schemas.openxmlformats.org/officeDocument/2006/relationships/slide" Target="/ppt/slides/slide3.xml" Id="Ra1f75300f52c48a2" /><Relationship Type="http://schemas.openxmlformats.org/officeDocument/2006/relationships/slide" Target="/ppt/slides/slide4.xml" Id="Raf6d9c55830e4196" /><Relationship Type="http://schemas.openxmlformats.org/officeDocument/2006/relationships/slide" Target="/ppt/slides/slide5.xml" Id="Rd2c92f959dc140f7" /><Relationship Type="http://schemas.openxmlformats.org/officeDocument/2006/relationships/slide" Target="/ppt/slides/slide6.xml" Id="R7d74460011f542a4" /><Relationship Type="http://schemas.openxmlformats.org/officeDocument/2006/relationships/slide" Target="/ppt/slides/slide7.xml" Id="R10d259e22d93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5ebfc0e5d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9ee0f02c4f0f" /><Relationship Type="http://schemas.openxmlformats.org/officeDocument/2006/relationships/theme" Target="/ppt/slideMasters/theme/theme1.xml" Id="R611d47e15dd1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f9ee0f02c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42cadf60f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294caa56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b9f6b91c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81992c43c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ebabbf4c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c8555160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32dea1df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