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2ca8d8b4a1f4a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6373395f1c43d3"/>
  </p:sldMasterIdLst>
  <p:sldIdLst>
    <p:sldId xmlns:r="http://schemas.openxmlformats.org/officeDocument/2006/relationships" id="256" r:id="R9462895394d44500"/>
    <p:sldId xmlns:r="http://schemas.openxmlformats.org/officeDocument/2006/relationships" id="257" r:id="R48d56032c2e643d6"/>
    <p:sldId xmlns:r="http://schemas.openxmlformats.org/officeDocument/2006/relationships" id="258" r:id="Rc03d2ffd0b154cc6"/>
    <p:sldId xmlns:r="http://schemas.openxmlformats.org/officeDocument/2006/relationships" id="259" r:id="R391b0ff83b81405e"/>
    <p:sldId xmlns:r="http://schemas.openxmlformats.org/officeDocument/2006/relationships" id="260" r:id="Rf85023b092e5444c"/>
    <p:sldId xmlns:r="http://schemas.openxmlformats.org/officeDocument/2006/relationships" id="261" r:id="R450db4c0d2664a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6373395f1c43d3" /><Relationship Type="http://schemas.openxmlformats.org/officeDocument/2006/relationships/slide" Target="/ppt/slides/slide1.xml" Id="R9462895394d44500" /><Relationship Type="http://schemas.openxmlformats.org/officeDocument/2006/relationships/slide" Target="/ppt/slides/slide2.xml" Id="R48d56032c2e643d6" /><Relationship Type="http://schemas.openxmlformats.org/officeDocument/2006/relationships/slide" Target="/ppt/slides/slide3.xml" Id="Rc03d2ffd0b154cc6" /><Relationship Type="http://schemas.openxmlformats.org/officeDocument/2006/relationships/slide" Target="/ppt/slides/slide4.xml" Id="R391b0ff83b81405e" /><Relationship Type="http://schemas.openxmlformats.org/officeDocument/2006/relationships/slide" Target="/ppt/slides/slide5.xml" Id="Rf85023b092e5444c" /><Relationship Type="http://schemas.openxmlformats.org/officeDocument/2006/relationships/slide" Target="/ppt/slides/slide6.xml" Id="R450db4c0d2664a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0d40c22c8e4b8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87f0992de54216" /><Relationship Type="http://schemas.openxmlformats.org/officeDocument/2006/relationships/theme" Target="/ppt/slideMasters/theme/theme1.xml" Id="R77ecd8a00c8e44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87f0992de542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9f0dbfacc641f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9526fb3d22470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a953d150ec4d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742cfcf2154b9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07d3c82839403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16a25f851b49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ØYVIND NILSEN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Hesteskoen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1408 Kråkstad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999 668 607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