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457066b2ca4e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84df959d254f6c"/>
  </p:sldMasterIdLst>
  <p:sldIdLst>
    <p:sldId xmlns:r="http://schemas.openxmlformats.org/officeDocument/2006/relationships" id="256" r:id="Ra695537470584cfe"/>
    <p:sldId xmlns:r="http://schemas.openxmlformats.org/officeDocument/2006/relationships" id="257" r:id="R642eb3984ab842df"/>
    <p:sldId xmlns:r="http://schemas.openxmlformats.org/officeDocument/2006/relationships" id="258" r:id="R96743aa336a34934"/>
    <p:sldId xmlns:r="http://schemas.openxmlformats.org/officeDocument/2006/relationships" id="259" r:id="R6fe39ab1b9804f6e"/>
    <p:sldId xmlns:r="http://schemas.openxmlformats.org/officeDocument/2006/relationships" id="260" r:id="R49d29c776cda472b"/>
    <p:sldId xmlns:r="http://schemas.openxmlformats.org/officeDocument/2006/relationships" id="261" r:id="R781c14e247a145b3"/>
    <p:sldId xmlns:r="http://schemas.openxmlformats.org/officeDocument/2006/relationships" id="262" r:id="R030343fbc3bf42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84df959d254f6c" /><Relationship Type="http://schemas.openxmlformats.org/officeDocument/2006/relationships/slide" Target="/ppt/slides/slide1.xml" Id="Ra695537470584cfe" /><Relationship Type="http://schemas.openxmlformats.org/officeDocument/2006/relationships/slide" Target="/ppt/slides/slide2.xml" Id="R642eb3984ab842df" /><Relationship Type="http://schemas.openxmlformats.org/officeDocument/2006/relationships/slide" Target="/ppt/slides/slide3.xml" Id="R96743aa336a34934" /><Relationship Type="http://schemas.openxmlformats.org/officeDocument/2006/relationships/slide" Target="/ppt/slides/slide4.xml" Id="R6fe39ab1b9804f6e" /><Relationship Type="http://schemas.openxmlformats.org/officeDocument/2006/relationships/slide" Target="/ppt/slides/slide5.xml" Id="R49d29c776cda472b" /><Relationship Type="http://schemas.openxmlformats.org/officeDocument/2006/relationships/slide" Target="/ppt/slides/slide6.xml" Id="R781c14e247a145b3" /><Relationship Type="http://schemas.openxmlformats.org/officeDocument/2006/relationships/slide" Target="/ppt/slides/slide7.xml" Id="R030343fbc3bf42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4aeb8ffab24b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dfd34a7ed4248" /><Relationship Type="http://schemas.openxmlformats.org/officeDocument/2006/relationships/theme" Target="/ppt/slideMasters/theme/theme1.xml" Id="R062e5b652d6f42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3dfd34a7ed42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43c097bf64f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9eedcd2c4a4c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3c6332169c47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127fb768f40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d6c3f2e1c24e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4afa3887541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62c66ce114a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ØYVIND NILSEN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NILSEN AS ble etablert [år] og holder til i Kråkstad.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124 171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3 239 664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7 739 564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SMITH NILSEN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NILSEN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Hesteskoen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999 668 607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